
<file path=[Content_Types].xml><?xml version="1.0" encoding="utf-8"?>
<Types xmlns="http://schemas.openxmlformats.org/package/2006/content-types">
  <Default Extension="bin" ContentType="image/unknown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4" r:id="rId9"/>
    <p:sldId id="265" r:id="rId10"/>
    <p:sldId id="267" r:id="rId11"/>
    <p:sldId id="274" r:id="rId12"/>
    <p:sldId id="275" r:id="rId13"/>
    <p:sldId id="268" r:id="rId14"/>
    <p:sldId id="269" r:id="rId15"/>
    <p:sldId id="270" r:id="rId16"/>
    <p:sldId id="271" r:id="rId17"/>
  </p:sldIdLst>
  <p:sldSz cx="9144000" cy="514985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22" roundtripDataSignature="AMtx7mgIREypJ/UQ5dCPUk9ggwaeOoLKHA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an van Grimbergen" initials="Jv" lastIdx="1" clrIdx="0">
    <p:extLst>
      <p:ext uri="{19B8F6BF-5375-455C-9EA6-DF929625EA0E}">
        <p15:presenceInfo xmlns:p15="http://schemas.microsoft.com/office/powerpoint/2012/main" userId="653d67b4f0e14f5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136236C-B8F6-4201-BD16-ED191D51F82A}">
  <a:tblStyle styleId="{9136236C-B8F6-4201-BD16-ED191D51F82A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chemeClr val="lt1"/>
          </a:solidFill>
        </a:fill>
      </a:tcStyle>
    </a:wholeTbl>
    <a:band1H>
      <a:tcTxStyle b="off" i="off"/>
      <a:tcStyle>
        <a:tcBdr/>
        <a:fill>
          <a:solidFill>
            <a:srgbClr val="E6E7EA"/>
          </a:solidFill>
        </a:fill>
      </a:tcStyle>
    </a:band1H>
    <a:band2H>
      <a:tcTxStyle b="off" i="off"/>
      <a:tcStyle>
        <a:tcBdr/>
      </a:tcStyle>
    </a:band2H>
    <a:band1V>
      <a:tcTxStyle b="off" i="off"/>
      <a:tcStyle>
        <a:tcBdr/>
        <a:fill>
          <a:solidFill>
            <a:srgbClr val="E6E7EA"/>
          </a:solidFill>
        </a:fill>
      </a:tcStyle>
    </a:band1V>
    <a:band2V>
      <a:tcTxStyle b="off" i="off"/>
      <a:tcStyle>
        <a:tcBdr/>
      </a:tcStyle>
    </a:band2V>
    <a:lastCol>
      <a:tcTxStyle b="on" i="off"/>
      <a:tcStyle>
        <a:tcBdr/>
      </a:tcStyle>
    </a:lastCol>
    <a:firstCol>
      <a:tcTxStyle b="on" i="off"/>
      <a:tcStyle>
        <a:tcBdr/>
      </a:tcStyle>
    </a:firstCol>
    <a:lastRow>
      <a:tcTxStyle b="on" i="off"/>
      <a:tcStyle>
        <a:tcBdr>
          <a:top>
            <a:ln w="508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lt1"/>
          </a:solidFill>
        </a:fill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202" d="100"/>
          <a:sy n="202" d="100"/>
        </p:scale>
        <p:origin x="624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customschemas.google.com/relationships/presentationmetadata" Target="meta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de-DE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‹Nr.›</a:t>
            </a:fld>
            <a:endParaRPr sz="1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4;n"/>
          <p:cNvSpPr>
            <a:spLocks noGrp="1" noRot="1" noChangeAspect="1"/>
          </p:cNvSpPr>
          <p:nvPr>
            <p:ph type="sldImg" idx="2"/>
          </p:nvPr>
        </p:nvSpPr>
        <p:spPr>
          <a:xfrm>
            <a:off x="202279" y="467544"/>
            <a:ext cx="6490831" cy="365532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" name="Google Shape;5;n"/>
          <p:cNvSpPr txBox="1">
            <a:spLocks noGrp="1"/>
          </p:cNvSpPr>
          <p:nvPr>
            <p:ph type="body" idx="1"/>
          </p:nvPr>
        </p:nvSpPr>
        <p:spPr>
          <a:xfrm>
            <a:off x="202279" y="4400550"/>
            <a:ext cx="6490831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1:notes"/>
          <p:cNvSpPr txBox="1">
            <a:spLocks noGrp="1"/>
          </p:cNvSpPr>
          <p:nvPr>
            <p:ph type="body" idx="1"/>
          </p:nvPr>
        </p:nvSpPr>
        <p:spPr>
          <a:xfrm>
            <a:off x="202279" y="4400550"/>
            <a:ext cx="6490831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396" name="Google Shape;39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03200" y="468313"/>
            <a:ext cx="6488113" cy="36544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03200" y="468313"/>
            <a:ext cx="6488113" cy="36544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3" name="Google Shape;403;p2:notes"/>
          <p:cNvSpPr txBox="1">
            <a:spLocks noGrp="1"/>
          </p:cNvSpPr>
          <p:nvPr>
            <p:ph type="body" idx="1"/>
          </p:nvPr>
        </p:nvSpPr>
        <p:spPr>
          <a:xfrm>
            <a:off x="202279" y="4400550"/>
            <a:ext cx="6490831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404" name="Google Shape;404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de-DE"/>
              <a:t>2</a:t>
            </a:fld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jp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jp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elfolie (1)">
  <p:cSld name="Titelfolie (1)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3"/>
          <p:cNvSpPr/>
          <p:nvPr/>
        </p:nvSpPr>
        <p:spPr>
          <a:xfrm>
            <a:off x="1" y="1422400"/>
            <a:ext cx="3167992" cy="3492500"/>
          </a:xfrm>
          <a:custGeom>
            <a:avLst/>
            <a:gdLst/>
            <a:ahLst/>
            <a:cxnLst/>
            <a:rect l="l" t="t" r="r" b="b"/>
            <a:pathLst>
              <a:path w="4271120" h="4702819" extrusionOk="0">
                <a:moveTo>
                  <a:pt x="3773588" y="3280579"/>
                </a:moveTo>
                <a:cubicBezTo>
                  <a:pt x="3773588" y="3280579"/>
                  <a:pt x="3730105" y="3343276"/>
                  <a:pt x="3717970" y="3393838"/>
                </a:cubicBezTo>
                <a:cubicBezTo>
                  <a:pt x="3745273" y="3430243"/>
                  <a:pt x="3753363" y="3442378"/>
                  <a:pt x="3755385" y="3541480"/>
                </a:cubicBezTo>
                <a:cubicBezTo>
                  <a:pt x="3755385" y="3549570"/>
                  <a:pt x="3745273" y="3551593"/>
                  <a:pt x="3742240" y="3544514"/>
                </a:cubicBezTo>
                <a:cubicBezTo>
                  <a:pt x="3714936" y="3479795"/>
                  <a:pt x="3663363" y="3420131"/>
                  <a:pt x="3594598" y="3403951"/>
                </a:cubicBezTo>
                <a:cubicBezTo>
                  <a:pt x="3610778" y="3321029"/>
                  <a:pt x="3667408" y="3281590"/>
                  <a:pt x="3773588" y="3280579"/>
                </a:cubicBezTo>
                <a:close/>
                <a:moveTo>
                  <a:pt x="3937409" y="2981250"/>
                </a:moveTo>
                <a:cubicBezTo>
                  <a:pt x="3924264" y="3035858"/>
                  <a:pt x="3891904" y="3080352"/>
                  <a:pt x="3833252" y="3118780"/>
                </a:cubicBezTo>
                <a:cubicBezTo>
                  <a:pt x="3598643" y="3075297"/>
                  <a:pt x="3669430" y="3152151"/>
                  <a:pt x="3480327" y="3142039"/>
                </a:cubicBezTo>
                <a:cubicBezTo>
                  <a:pt x="3479316" y="3127881"/>
                  <a:pt x="3479316" y="3081364"/>
                  <a:pt x="3488417" y="3070240"/>
                </a:cubicBezTo>
                <a:cubicBezTo>
                  <a:pt x="3640104" y="3123836"/>
                  <a:pt x="3659318" y="3035858"/>
                  <a:pt x="3802914" y="3008554"/>
                </a:cubicBezTo>
                <a:cubicBezTo>
                  <a:pt x="3851454" y="2999453"/>
                  <a:pt x="3909095" y="2995408"/>
                  <a:pt x="3937409" y="2981250"/>
                </a:cubicBezTo>
                <a:close/>
                <a:moveTo>
                  <a:pt x="1530647" y="2816671"/>
                </a:moveTo>
                <a:cubicBezTo>
                  <a:pt x="1533681" y="2815912"/>
                  <a:pt x="1537220" y="2816924"/>
                  <a:pt x="1538737" y="2820463"/>
                </a:cubicBezTo>
                <a:cubicBezTo>
                  <a:pt x="1704581" y="3184511"/>
                  <a:pt x="1838065" y="3351366"/>
                  <a:pt x="1944246" y="3409008"/>
                </a:cubicBezTo>
                <a:cubicBezTo>
                  <a:pt x="2164698" y="3528335"/>
                  <a:pt x="3031334" y="3856989"/>
                  <a:pt x="3606733" y="3913618"/>
                </a:cubicBezTo>
                <a:cubicBezTo>
                  <a:pt x="3614823" y="3913618"/>
                  <a:pt x="3615834" y="3924742"/>
                  <a:pt x="3607744" y="3926765"/>
                </a:cubicBezTo>
                <a:cubicBezTo>
                  <a:pt x="3352910" y="3984405"/>
                  <a:pt x="2663241" y="3916653"/>
                  <a:pt x="2423576" y="3894405"/>
                </a:cubicBezTo>
                <a:cubicBezTo>
                  <a:pt x="2159641" y="3869123"/>
                  <a:pt x="2078741" y="3805416"/>
                  <a:pt x="2077731" y="3806426"/>
                </a:cubicBezTo>
                <a:cubicBezTo>
                  <a:pt x="1903797" y="3672942"/>
                  <a:pt x="1564018" y="3144061"/>
                  <a:pt x="1525591" y="2823496"/>
                </a:cubicBezTo>
                <a:cubicBezTo>
                  <a:pt x="1525085" y="2819957"/>
                  <a:pt x="1527613" y="2817429"/>
                  <a:pt x="1530647" y="2816671"/>
                </a:cubicBezTo>
                <a:close/>
                <a:moveTo>
                  <a:pt x="3996062" y="2605067"/>
                </a:moveTo>
                <a:cubicBezTo>
                  <a:pt x="4069883" y="2597989"/>
                  <a:pt x="4190221" y="2621247"/>
                  <a:pt x="4271120" y="2676866"/>
                </a:cubicBezTo>
                <a:cubicBezTo>
                  <a:pt x="4252918" y="2737541"/>
                  <a:pt x="4086063" y="2706192"/>
                  <a:pt x="4008197" y="2693046"/>
                </a:cubicBezTo>
                <a:cubicBezTo>
                  <a:pt x="3953589" y="2684955"/>
                  <a:pt x="3889881" y="2681922"/>
                  <a:pt x="3829207" y="2680911"/>
                </a:cubicBezTo>
                <a:cubicBezTo>
                  <a:pt x="3777633" y="2679899"/>
                  <a:pt x="3693700" y="2671810"/>
                  <a:pt x="3670441" y="2642484"/>
                </a:cubicBezTo>
                <a:cubicBezTo>
                  <a:pt x="3719992" y="2647540"/>
                  <a:pt x="3843364" y="2620237"/>
                  <a:pt x="3996062" y="2605067"/>
                </a:cubicBezTo>
                <a:close/>
                <a:moveTo>
                  <a:pt x="3443991" y="1373753"/>
                </a:moveTo>
                <a:cubicBezTo>
                  <a:pt x="3569601" y="1369611"/>
                  <a:pt x="3697113" y="1404594"/>
                  <a:pt x="3808982" y="1505845"/>
                </a:cubicBezTo>
                <a:cubicBezTo>
                  <a:pt x="3760442" y="1576632"/>
                  <a:pt x="3761453" y="1685847"/>
                  <a:pt x="3766510" y="1714160"/>
                </a:cubicBezTo>
                <a:cubicBezTo>
                  <a:pt x="3739205" y="1705060"/>
                  <a:pt x="3695722" y="1653485"/>
                  <a:pt x="3673475" y="1626182"/>
                </a:cubicBezTo>
                <a:cubicBezTo>
                  <a:pt x="3582463" y="1677757"/>
                  <a:pt x="3486394" y="1844611"/>
                  <a:pt x="3503586" y="1940680"/>
                </a:cubicBezTo>
                <a:cubicBezTo>
                  <a:pt x="3512687" y="2019557"/>
                  <a:pt x="3455046" y="2031692"/>
                  <a:pt x="3349877" y="1900230"/>
                </a:cubicBezTo>
                <a:cubicBezTo>
                  <a:pt x="3299315" y="1936634"/>
                  <a:pt x="3250775" y="1870904"/>
                  <a:pt x="3263920" y="1778881"/>
                </a:cubicBezTo>
                <a:cubicBezTo>
                  <a:pt x="3182010" y="1864836"/>
                  <a:pt x="2961559" y="1908320"/>
                  <a:pt x="2886727" y="1881016"/>
                </a:cubicBezTo>
                <a:cubicBezTo>
                  <a:pt x="3034368" y="1838544"/>
                  <a:pt x="3254820" y="1604947"/>
                  <a:pt x="3400439" y="1585733"/>
                </a:cubicBezTo>
                <a:cubicBezTo>
                  <a:pt x="3282123" y="1528092"/>
                  <a:pt x="3076841" y="1513935"/>
                  <a:pt x="2921109" y="1605957"/>
                </a:cubicBezTo>
                <a:cubicBezTo>
                  <a:pt x="2914030" y="1610002"/>
                  <a:pt x="2906951" y="1599890"/>
                  <a:pt x="2913019" y="1594835"/>
                </a:cubicBezTo>
                <a:cubicBezTo>
                  <a:pt x="3030576" y="1496238"/>
                  <a:pt x="3234642" y="1380656"/>
                  <a:pt x="3443991" y="1373753"/>
                </a:cubicBezTo>
                <a:close/>
                <a:moveTo>
                  <a:pt x="0" y="0"/>
                </a:moveTo>
                <a:lnTo>
                  <a:pt x="115292" y="0"/>
                </a:lnTo>
                <a:lnTo>
                  <a:pt x="274676" y="0"/>
                </a:lnTo>
                <a:lnTo>
                  <a:pt x="3942724" y="0"/>
                </a:lnTo>
                <a:lnTo>
                  <a:pt x="3939432" y="53696"/>
                </a:lnTo>
                <a:cubicBezTo>
                  <a:pt x="3926286" y="139653"/>
                  <a:pt x="3890892" y="219541"/>
                  <a:pt x="3684598" y="334822"/>
                </a:cubicBezTo>
                <a:cubicBezTo>
                  <a:pt x="3918196" y="331789"/>
                  <a:pt x="3971792" y="185158"/>
                  <a:pt x="3981904" y="155833"/>
                </a:cubicBezTo>
                <a:cubicBezTo>
                  <a:pt x="4027411" y="317632"/>
                  <a:pt x="3993028" y="404599"/>
                  <a:pt x="3993028" y="404599"/>
                </a:cubicBezTo>
                <a:cubicBezTo>
                  <a:pt x="3940444" y="578533"/>
                  <a:pt x="3623924" y="771681"/>
                  <a:pt x="3433810" y="635163"/>
                </a:cubicBezTo>
                <a:cubicBezTo>
                  <a:pt x="2893805" y="156844"/>
                  <a:pt x="3099088" y="642242"/>
                  <a:pt x="2283013" y="464262"/>
                </a:cubicBezTo>
                <a:cubicBezTo>
                  <a:pt x="2277957" y="463251"/>
                  <a:pt x="2278968" y="455161"/>
                  <a:pt x="2284025" y="455161"/>
                </a:cubicBezTo>
                <a:cubicBezTo>
                  <a:pt x="2601556" y="444037"/>
                  <a:pt x="2854367" y="256957"/>
                  <a:pt x="2959536" y="115383"/>
                </a:cubicBezTo>
                <a:cubicBezTo>
                  <a:pt x="2963581" y="109315"/>
                  <a:pt x="2955491" y="101225"/>
                  <a:pt x="2949424" y="107293"/>
                </a:cubicBezTo>
                <a:cubicBezTo>
                  <a:pt x="2789647" y="273137"/>
                  <a:pt x="2362902" y="477408"/>
                  <a:pt x="1789525" y="314598"/>
                </a:cubicBezTo>
                <a:cubicBezTo>
                  <a:pt x="1719750" y="288306"/>
                  <a:pt x="1577164" y="254935"/>
                  <a:pt x="1564018" y="251900"/>
                </a:cubicBezTo>
                <a:cubicBezTo>
                  <a:pt x="1542782" y="245833"/>
                  <a:pt x="1554917" y="262013"/>
                  <a:pt x="1554917" y="262013"/>
                </a:cubicBezTo>
                <a:cubicBezTo>
                  <a:pt x="2567173" y="576510"/>
                  <a:pt x="2389194" y="907188"/>
                  <a:pt x="2389194" y="907188"/>
                </a:cubicBezTo>
                <a:cubicBezTo>
                  <a:pt x="2370992" y="796962"/>
                  <a:pt x="2292115" y="689770"/>
                  <a:pt x="2159641" y="613927"/>
                </a:cubicBezTo>
                <a:cubicBezTo>
                  <a:pt x="2258743" y="732242"/>
                  <a:pt x="2255710" y="818197"/>
                  <a:pt x="2255710" y="818197"/>
                </a:cubicBezTo>
                <a:cubicBezTo>
                  <a:pt x="2256721" y="837412"/>
                  <a:pt x="2256721" y="904154"/>
                  <a:pt x="2248631" y="897075"/>
                </a:cubicBezTo>
                <a:cubicBezTo>
                  <a:pt x="2238518" y="886963"/>
                  <a:pt x="2210203" y="755501"/>
                  <a:pt x="2071663" y="706960"/>
                </a:cubicBezTo>
                <a:cubicBezTo>
                  <a:pt x="2049416" y="701905"/>
                  <a:pt x="2063573" y="718085"/>
                  <a:pt x="2063573" y="718085"/>
                </a:cubicBezTo>
                <a:cubicBezTo>
                  <a:pt x="2150540" y="841456"/>
                  <a:pt x="2086831" y="984043"/>
                  <a:pt x="1981662" y="1090223"/>
                </a:cubicBezTo>
                <a:cubicBezTo>
                  <a:pt x="1992786" y="1084155"/>
                  <a:pt x="2003909" y="1077077"/>
                  <a:pt x="2015034" y="1068987"/>
                </a:cubicBezTo>
                <a:cubicBezTo>
                  <a:pt x="2088854" y="1009323"/>
                  <a:pt x="2150540" y="961794"/>
                  <a:pt x="2152563" y="876851"/>
                </a:cubicBezTo>
                <a:cubicBezTo>
                  <a:pt x="2152563" y="848535"/>
                  <a:pt x="2189978" y="899097"/>
                  <a:pt x="2193013" y="935503"/>
                </a:cubicBezTo>
                <a:cubicBezTo>
                  <a:pt x="2190990" y="1046740"/>
                  <a:pt x="2126271" y="1094268"/>
                  <a:pt x="2042337" y="1153931"/>
                </a:cubicBezTo>
                <a:cubicBezTo>
                  <a:pt x="1941212" y="1225730"/>
                  <a:pt x="1609524" y="1394608"/>
                  <a:pt x="1195925" y="1315731"/>
                </a:cubicBezTo>
                <a:cubicBezTo>
                  <a:pt x="1484130" y="1399664"/>
                  <a:pt x="1645929" y="1362248"/>
                  <a:pt x="1759188" y="1329888"/>
                </a:cubicBezTo>
                <a:cubicBezTo>
                  <a:pt x="1763233" y="1328876"/>
                  <a:pt x="1766267" y="1334944"/>
                  <a:pt x="1762222" y="1336967"/>
                </a:cubicBezTo>
                <a:cubicBezTo>
                  <a:pt x="1691435" y="1385506"/>
                  <a:pt x="1611546" y="1409776"/>
                  <a:pt x="1303117" y="1458316"/>
                </a:cubicBezTo>
                <a:cubicBezTo>
                  <a:pt x="1585254" y="1480563"/>
                  <a:pt x="1740986" y="1459328"/>
                  <a:pt x="1879527" y="1385506"/>
                </a:cubicBezTo>
                <a:cubicBezTo>
                  <a:pt x="1882560" y="1383484"/>
                  <a:pt x="1885594" y="1387529"/>
                  <a:pt x="1882560" y="1389551"/>
                </a:cubicBezTo>
                <a:cubicBezTo>
                  <a:pt x="1799638" y="1452248"/>
                  <a:pt x="1517501" y="1619104"/>
                  <a:pt x="1158509" y="1608992"/>
                </a:cubicBezTo>
                <a:cubicBezTo>
                  <a:pt x="1213116" y="1658542"/>
                  <a:pt x="1464916" y="1649442"/>
                  <a:pt x="1500309" y="1648430"/>
                </a:cubicBezTo>
                <a:cubicBezTo>
                  <a:pt x="1502332" y="1648430"/>
                  <a:pt x="1503344" y="1650453"/>
                  <a:pt x="1502332" y="1651464"/>
                </a:cubicBezTo>
                <a:cubicBezTo>
                  <a:pt x="1450759" y="1717194"/>
                  <a:pt x="1323342" y="1726296"/>
                  <a:pt x="1323342" y="1726296"/>
                </a:cubicBezTo>
                <a:cubicBezTo>
                  <a:pt x="1347612" y="1731352"/>
                  <a:pt x="1368848" y="1736409"/>
                  <a:pt x="1387050" y="1741465"/>
                </a:cubicBezTo>
                <a:cubicBezTo>
                  <a:pt x="1405252" y="1745509"/>
                  <a:pt x="1424467" y="1748544"/>
                  <a:pt x="1442669" y="1750566"/>
                </a:cubicBezTo>
                <a:cubicBezTo>
                  <a:pt x="1624693" y="1761689"/>
                  <a:pt x="1816830" y="1717194"/>
                  <a:pt x="1983684" y="1635284"/>
                </a:cubicBezTo>
                <a:cubicBezTo>
                  <a:pt x="1989752" y="1632250"/>
                  <a:pt x="2041326" y="1604947"/>
                  <a:pt x="2041326" y="1604947"/>
                </a:cubicBezTo>
                <a:cubicBezTo>
                  <a:pt x="2046382" y="1641352"/>
                  <a:pt x="2021101" y="1692925"/>
                  <a:pt x="1993797" y="1723262"/>
                </a:cubicBezTo>
                <a:cubicBezTo>
                  <a:pt x="1962449" y="1757644"/>
                  <a:pt x="1921999" y="1780903"/>
                  <a:pt x="1881549" y="1801128"/>
                </a:cubicBezTo>
                <a:cubicBezTo>
                  <a:pt x="1892672" y="1818319"/>
                  <a:pt x="1875482" y="1856746"/>
                  <a:pt x="1868403" y="1865847"/>
                </a:cubicBezTo>
                <a:cubicBezTo>
                  <a:pt x="1612558" y="2185401"/>
                  <a:pt x="1001766" y="1993265"/>
                  <a:pt x="1001766" y="1993265"/>
                </a:cubicBezTo>
                <a:cubicBezTo>
                  <a:pt x="1001766" y="1993265"/>
                  <a:pt x="1000754" y="1993265"/>
                  <a:pt x="999744" y="1993265"/>
                </a:cubicBezTo>
                <a:cubicBezTo>
                  <a:pt x="1145363" y="2093377"/>
                  <a:pt x="1362780" y="2123715"/>
                  <a:pt x="1477051" y="2115625"/>
                </a:cubicBezTo>
                <a:cubicBezTo>
                  <a:pt x="1479074" y="2115625"/>
                  <a:pt x="1480085" y="2117648"/>
                  <a:pt x="1478062" y="2118658"/>
                </a:cubicBezTo>
                <a:cubicBezTo>
                  <a:pt x="1447725" y="2137873"/>
                  <a:pt x="1347612" y="2158097"/>
                  <a:pt x="1337500" y="2160120"/>
                </a:cubicBezTo>
                <a:cubicBezTo>
                  <a:pt x="1571097" y="2180345"/>
                  <a:pt x="1753121" y="2096412"/>
                  <a:pt x="1830987" y="2044838"/>
                </a:cubicBezTo>
                <a:cubicBezTo>
                  <a:pt x="1837055" y="2040793"/>
                  <a:pt x="1845144" y="2048883"/>
                  <a:pt x="1840088" y="2054950"/>
                </a:cubicBezTo>
                <a:cubicBezTo>
                  <a:pt x="1765256" y="2154052"/>
                  <a:pt x="1717728" y="2182367"/>
                  <a:pt x="1610536" y="2209670"/>
                </a:cubicBezTo>
                <a:cubicBezTo>
                  <a:pt x="1399185" y="2261244"/>
                  <a:pt x="1159521" y="2246076"/>
                  <a:pt x="970417" y="2143940"/>
                </a:cubicBezTo>
                <a:cubicBezTo>
                  <a:pt x="1170644" y="2526190"/>
                  <a:pt x="1447725" y="2465516"/>
                  <a:pt x="1531659" y="2446302"/>
                </a:cubicBezTo>
                <a:cubicBezTo>
                  <a:pt x="1427500" y="2605067"/>
                  <a:pt x="1220195" y="2650574"/>
                  <a:pt x="1040194" y="2520123"/>
                </a:cubicBezTo>
                <a:cubicBezTo>
                  <a:pt x="1030081" y="2513044"/>
                  <a:pt x="1021991" y="2504955"/>
                  <a:pt x="1012890" y="2497875"/>
                </a:cubicBezTo>
                <a:cubicBezTo>
                  <a:pt x="890529" y="2709226"/>
                  <a:pt x="464795" y="2786080"/>
                  <a:pt x="585134" y="2905408"/>
                </a:cubicBezTo>
                <a:cubicBezTo>
                  <a:pt x="1526602" y="3840809"/>
                  <a:pt x="2443801" y="4164407"/>
                  <a:pt x="2443801" y="4164407"/>
                </a:cubicBezTo>
                <a:cubicBezTo>
                  <a:pt x="2521667" y="4282217"/>
                  <a:pt x="2602820" y="4452359"/>
                  <a:pt x="2680749" y="4641304"/>
                </a:cubicBezTo>
                <a:lnTo>
                  <a:pt x="2704586" y="4702819"/>
                </a:lnTo>
                <a:lnTo>
                  <a:pt x="274676" y="4702819"/>
                </a:lnTo>
                <a:lnTo>
                  <a:pt x="115292" y="4702819"/>
                </a:lnTo>
                <a:lnTo>
                  <a:pt x="0" y="4702819"/>
                </a:lnTo>
                <a:close/>
              </a:path>
            </a:pathLst>
          </a:custGeom>
          <a:solidFill>
            <a:srgbClr val="DAE5E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1"/>
              <a:buFont typeface="Arial"/>
              <a:buNone/>
            </a:pPr>
            <a:endParaRPr sz="1351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7;p13"/>
          <p:cNvSpPr txBox="1">
            <a:spLocks noGrp="1"/>
          </p:cNvSpPr>
          <p:nvPr>
            <p:ph type="ctrTitle"/>
          </p:nvPr>
        </p:nvSpPr>
        <p:spPr>
          <a:xfrm>
            <a:off x="3654279" y="2268082"/>
            <a:ext cx="4401108" cy="10700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sz="3600" b="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13"/>
          <p:cNvSpPr txBox="1">
            <a:spLocks noGrp="1"/>
          </p:cNvSpPr>
          <p:nvPr>
            <p:ph type="subTitle" idx="1"/>
          </p:nvPr>
        </p:nvSpPr>
        <p:spPr>
          <a:xfrm>
            <a:off x="3654279" y="3494160"/>
            <a:ext cx="4401108" cy="604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200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2"/>
                </a:solidFill>
              </a:defRPr>
            </a:lvl1pPr>
            <a:lvl2pPr lvl="1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9" name="Google Shape;19;p13"/>
          <p:cNvSpPr>
            <a:spLocks noGrp="1"/>
          </p:cNvSpPr>
          <p:nvPr>
            <p:ph type="pic" idx="2"/>
          </p:nvPr>
        </p:nvSpPr>
        <p:spPr>
          <a:xfrm>
            <a:off x="5370879" y="4151052"/>
            <a:ext cx="1528762" cy="582612"/>
          </a:xfrm>
          <a:prstGeom prst="rect">
            <a:avLst/>
          </a:prstGeom>
          <a:noFill/>
          <a:ln>
            <a:noFill/>
          </a:ln>
        </p:spPr>
      </p:sp>
      <p:sp>
        <p:nvSpPr>
          <p:cNvPr id="20" name="Google Shape;20;p13"/>
          <p:cNvSpPr>
            <a:spLocks noGrp="1"/>
          </p:cNvSpPr>
          <p:nvPr>
            <p:ph type="pic" idx="3"/>
          </p:nvPr>
        </p:nvSpPr>
        <p:spPr>
          <a:xfrm>
            <a:off x="3654279" y="4151976"/>
            <a:ext cx="1528762" cy="582612"/>
          </a:xfrm>
          <a:prstGeom prst="rect">
            <a:avLst/>
          </a:prstGeom>
          <a:noFill/>
          <a:ln>
            <a:noFill/>
          </a:ln>
        </p:spPr>
      </p:sp>
      <p:sp>
        <p:nvSpPr>
          <p:cNvPr id="21" name="Google Shape;21;p13"/>
          <p:cNvSpPr>
            <a:spLocks noGrp="1"/>
          </p:cNvSpPr>
          <p:nvPr>
            <p:ph type="pic" idx="4"/>
          </p:nvPr>
        </p:nvSpPr>
        <p:spPr>
          <a:xfrm>
            <a:off x="7087479" y="4151052"/>
            <a:ext cx="1528762" cy="582612"/>
          </a:xfrm>
          <a:prstGeom prst="rect">
            <a:avLst/>
          </a:prstGeom>
          <a:noFill/>
          <a:ln>
            <a:noFill/>
          </a:ln>
        </p:spPr>
      </p:sp>
      <p:sp>
        <p:nvSpPr>
          <p:cNvPr id="22" name="Google Shape;22;p13"/>
          <p:cNvSpPr txBox="1">
            <a:spLocks noGrp="1"/>
          </p:cNvSpPr>
          <p:nvPr>
            <p:ph type="body" idx="5"/>
          </p:nvPr>
        </p:nvSpPr>
        <p:spPr>
          <a:xfrm>
            <a:off x="522288" y="4459481"/>
            <a:ext cx="2057400" cy="274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200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350"/>
              <a:buNone/>
              <a:defRPr sz="1350">
                <a:solidFill>
                  <a:schemeClr val="dk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◼"/>
              <a:defRPr/>
            </a:lvl2pPr>
            <a:lvl3pPr marL="1371600" lvl="2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◼"/>
              <a:defRPr/>
            </a:lvl3pPr>
            <a:lvl4pPr marL="1828800" lvl="3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◼"/>
              <a:defRPr/>
            </a:lvl4pPr>
            <a:lvl5pPr marL="2286000" lvl="4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◼"/>
              <a:defRPr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>
            <a:endParaRPr/>
          </a:p>
        </p:txBody>
      </p:sp>
      <p:pic>
        <p:nvPicPr>
          <p:cNvPr id="23" name="Google Shape;23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30101" y="440816"/>
            <a:ext cx="8534387" cy="8754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24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4958451"/>
            <a:ext cx="9144000" cy="1928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halt (groß)">
  <p:cSld name="Inhalt (groß)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2"/>
          <p:cNvSpPr txBox="1">
            <a:spLocks noGrp="1"/>
          </p:cNvSpPr>
          <p:nvPr>
            <p:ph type="title"/>
          </p:nvPr>
        </p:nvSpPr>
        <p:spPr>
          <a:xfrm>
            <a:off x="526594" y="330910"/>
            <a:ext cx="6349662" cy="452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AB3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22"/>
          <p:cNvSpPr txBox="1">
            <a:spLocks noGrp="1"/>
          </p:cNvSpPr>
          <p:nvPr>
            <p:ph type="ftr" idx="11"/>
          </p:nvPr>
        </p:nvSpPr>
        <p:spPr>
          <a:xfrm>
            <a:off x="628650" y="4975579"/>
            <a:ext cx="7129704" cy="1486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96" name="Google Shape;96;p22"/>
          <p:cNvSpPr txBox="1">
            <a:spLocks noGrp="1"/>
          </p:cNvSpPr>
          <p:nvPr>
            <p:ph type="sldNum" idx="12"/>
          </p:nvPr>
        </p:nvSpPr>
        <p:spPr>
          <a:xfrm>
            <a:off x="35496" y="4975579"/>
            <a:ext cx="337406" cy="1486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‹Nr.›</a:t>
            </a:fld>
            <a:endParaRPr dirty="0"/>
          </a:p>
        </p:txBody>
      </p:sp>
      <p:sp>
        <p:nvSpPr>
          <p:cNvPr id="97" name="Google Shape;97;p22"/>
          <p:cNvSpPr txBox="1">
            <a:spLocks noGrp="1"/>
          </p:cNvSpPr>
          <p:nvPr>
            <p:ph type="body" idx="1"/>
          </p:nvPr>
        </p:nvSpPr>
        <p:spPr>
          <a:xfrm>
            <a:off x="521550" y="1545752"/>
            <a:ext cx="8101012" cy="3311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2000" rIns="0" bIns="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000"/>
              <a:buChar char="◼"/>
              <a:defRPr sz="2000"/>
            </a:lvl1pPr>
            <a:lvl2pPr marL="914400" lvl="1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◼"/>
              <a:defRPr sz="1800"/>
            </a:lvl2pPr>
            <a:lvl3pPr marL="1371600" lvl="2" indent="-330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Char char="◼"/>
              <a:defRPr sz="1600"/>
            </a:lvl3pPr>
            <a:lvl4pPr marL="1828800" lvl="3" indent="-330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Char char="◼"/>
              <a:defRPr sz="1600"/>
            </a:lvl4pPr>
            <a:lvl5pPr marL="2286000" lvl="4" indent="-330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Char char="◼"/>
              <a:defRPr sz="16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22"/>
          <p:cNvSpPr txBox="1">
            <a:spLocks noGrp="1"/>
          </p:cNvSpPr>
          <p:nvPr>
            <p:ph type="body" idx="2"/>
          </p:nvPr>
        </p:nvSpPr>
        <p:spPr>
          <a:xfrm>
            <a:off x="522288" y="1089025"/>
            <a:ext cx="8101012" cy="333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200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  <a:defRPr sz="2400">
                <a:solidFill>
                  <a:srgbClr val="006AB3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◼"/>
              <a:defRPr/>
            </a:lvl2pPr>
            <a:lvl3pPr marL="1371600" lvl="2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◼"/>
              <a:defRPr/>
            </a:lvl3pPr>
            <a:lvl4pPr marL="1828800" lvl="3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◼"/>
              <a:defRPr/>
            </a:lvl4pPr>
            <a:lvl5pPr marL="2286000" lvl="4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Zwei Inhalte (ohne Untertitel)">
  <p:cSld name="Zwei Inhalte (ohne Untertitel)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3"/>
          <p:cNvSpPr txBox="1">
            <a:spLocks noGrp="1"/>
          </p:cNvSpPr>
          <p:nvPr>
            <p:ph type="title"/>
          </p:nvPr>
        </p:nvSpPr>
        <p:spPr>
          <a:xfrm>
            <a:off x="526594" y="330910"/>
            <a:ext cx="6349662" cy="452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AB3"/>
              </a:buClr>
              <a:buSzPts val="2700"/>
              <a:buFont typeface="A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23"/>
          <p:cNvSpPr txBox="1">
            <a:spLocks noGrp="1"/>
          </p:cNvSpPr>
          <p:nvPr>
            <p:ph type="ftr" idx="11"/>
          </p:nvPr>
        </p:nvSpPr>
        <p:spPr>
          <a:xfrm>
            <a:off x="628650" y="4975579"/>
            <a:ext cx="7129704" cy="1486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02" name="Google Shape;102;p23"/>
          <p:cNvSpPr txBox="1">
            <a:spLocks noGrp="1"/>
          </p:cNvSpPr>
          <p:nvPr>
            <p:ph type="sldNum" idx="12"/>
          </p:nvPr>
        </p:nvSpPr>
        <p:spPr>
          <a:xfrm>
            <a:off x="35496" y="4975579"/>
            <a:ext cx="337406" cy="1486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‹Nr.›</a:t>
            </a:fld>
            <a:endParaRPr dirty="0"/>
          </a:p>
        </p:txBody>
      </p:sp>
      <p:sp>
        <p:nvSpPr>
          <p:cNvPr id="103" name="Google Shape;103;p23"/>
          <p:cNvSpPr txBox="1">
            <a:spLocks noGrp="1"/>
          </p:cNvSpPr>
          <p:nvPr>
            <p:ph type="body" idx="1"/>
          </p:nvPr>
        </p:nvSpPr>
        <p:spPr>
          <a:xfrm>
            <a:off x="521550" y="1422399"/>
            <a:ext cx="3941762" cy="34242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2000" rIns="0" bIns="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◼"/>
              <a:defRPr/>
            </a:lvl1pPr>
            <a:lvl2pPr marL="914400" lvl="1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◼"/>
              <a:defRPr/>
            </a:lvl2pPr>
            <a:lvl3pPr marL="1371600" lvl="2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◼"/>
              <a:defRPr/>
            </a:lvl3pPr>
            <a:lvl4pPr marL="1828800" lvl="3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◼"/>
              <a:defRPr/>
            </a:lvl4pPr>
            <a:lvl5pPr marL="2286000" lvl="4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◼"/>
              <a:defRPr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23"/>
          <p:cNvSpPr txBox="1">
            <a:spLocks noGrp="1"/>
          </p:cNvSpPr>
          <p:nvPr>
            <p:ph type="body" idx="2"/>
          </p:nvPr>
        </p:nvSpPr>
        <p:spPr>
          <a:xfrm>
            <a:off x="4679950" y="1422400"/>
            <a:ext cx="3943350" cy="34242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2000" rIns="0" bIns="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◼"/>
              <a:defRPr/>
            </a:lvl1pPr>
            <a:lvl2pPr marL="914400" lvl="1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◼"/>
              <a:defRPr/>
            </a:lvl2pPr>
            <a:lvl3pPr marL="1371600" lvl="2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◼"/>
              <a:defRPr/>
            </a:lvl3pPr>
            <a:lvl4pPr marL="1828800" lvl="3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◼"/>
              <a:defRPr/>
            </a:lvl4pPr>
            <a:lvl5pPr marL="2286000" lvl="4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◼"/>
              <a:defRPr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12">
          <p15:clr>
            <a:srgbClr val="FBAE40"/>
          </p15:clr>
        </p15:guide>
        <p15:guide id="2" pos="2948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Zwei Inhalte">
  <p:cSld name="Zwei Inhalte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4"/>
          <p:cNvSpPr txBox="1">
            <a:spLocks noGrp="1"/>
          </p:cNvSpPr>
          <p:nvPr>
            <p:ph type="title"/>
          </p:nvPr>
        </p:nvSpPr>
        <p:spPr>
          <a:xfrm>
            <a:off x="526594" y="330910"/>
            <a:ext cx="6349662" cy="452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AB3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24"/>
          <p:cNvSpPr txBox="1">
            <a:spLocks noGrp="1"/>
          </p:cNvSpPr>
          <p:nvPr>
            <p:ph type="ftr" idx="11"/>
          </p:nvPr>
        </p:nvSpPr>
        <p:spPr>
          <a:xfrm>
            <a:off x="628650" y="4975579"/>
            <a:ext cx="7129704" cy="1486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08" name="Google Shape;108;p24"/>
          <p:cNvSpPr txBox="1">
            <a:spLocks noGrp="1"/>
          </p:cNvSpPr>
          <p:nvPr>
            <p:ph type="sldNum" idx="12"/>
          </p:nvPr>
        </p:nvSpPr>
        <p:spPr>
          <a:xfrm>
            <a:off x="35496" y="4975579"/>
            <a:ext cx="337406" cy="1486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‹Nr.›</a:t>
            </a:fld>
            <a:endParaRPr dirty="0"/>
          </a:p>
        </p:txBody>
      </p:sp>
      <p:sp>
        <p:nvSpPr>
          <p:cNvPr id="109" name="Google Shape;109;p24"/>
          <p:cNvSpPr txBox="1">
            <a:spLocks noGrp="1"/>
          </p:cNvSpPr>
          <p:nvPr>
            <p:ph type="body" idx="1"/>
          </p:nvPr>
        </p:nvSpPr>
        <p:spPr>
          <a:xfrm>
            <a:off x="521550" y="1422399"/>
            <a:ext cx="3941762" cy="34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2000" rIns="0" bIns="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◼"/>
              <a:defRPr/>
            </a:lvl1pPr>
            <a:lvl2pPr marL="914400" lvl="1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◼"/>
              <a:defRPr/>
            </a:lvl2pPr>
            <a:lvl3pPr marL="1371600" lvl="2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◼"/>
              <a:defRPr/>
            </a:lvl3pPr>
            <a:lvl4pPr marL="1828800" lvl="3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◼"/>
              <a:defRPr/>
            </a:lvl4pPr>
            <a:lvl5pPr marL="2286000" lvl="4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◼"/>
              <a:defRPr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4"/>
          <p:cNvSpPr txBox="1">
            <a:spLocks noGrp="1"/>
          </p:cNvSpPr>
          <p:nvPr>
            <p:ph type="body" idx="2"/>
          </p:nvPr>
        </p:nvSpPr>
        <p:spPr>
          <a:xfrm>
            <a:off x="4679950" y="1422400"/>
            <a:ext cx="3937000" cy="34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2000" rIns="0" bIns="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◼"/>
              <a:defRPr/>
            </a:lvl1pPr>
            <a:lvl2pPr marL="914400" lvl="1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◼"/>
              <a:defRPr/>
            </a:lvl2pPr>
            <a:lvl3pPr marL="1371600" lvl="2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◼"/>
              <a:defRPr/>
            </a:lvl3pPr>
            <a:lvl4pPr marL="1828800" lvl="3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◼"/>
              <a:defRPr/>
            </a:lvl4pPr>
            <a:lvl5pPr marL="2286000" lvl="4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◼"/>
              <a:defRPr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4"/>
          <p:cNvSpPr txBox="1">
            <a:spLocks noGrp="1"/>
          </p:cNvSpPr>
          <p:nvPr>
            <p:ph type="body" idx="3"/>
          </p:nvPr>
        </p:nvSpPr>
        <p:spPr>
          <a:xfrm>
            <a:off x="522288" y="1089025"/>
            <a:ext cx="3937000" cy="333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200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006AB3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◼"/>
              <a:defRPr/>
            </a:lvl2pPr>
            <a:lvl3pPr marL="1371600" lvl="2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◼"/>
              <a:defRPr/>
            </a:lvl3pPr>
            <a:lvl4pPr marL="1828800" lvl="3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◼"/>
              <a:defRPr/>
            </a:lvl4pPr>
            <a:lvl5pPr marL="2286000" lvl="4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4"/>
          <p:cNvSpPr txBox="1">
            <a:spLocks noGrp="1"/>
          </p:cNvSpPr>
          <p:nvPr>
            <p:ph type="body" idx="4"/>
          </p:nvPr>
        </p:nvSpPr>
        <p:spPr>
          <a:xfrm>
            <a:off x="4686300" y="1089025"/>
            <a:ext cx="3937000" cy="333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200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006AB3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◼"/>
              <a:defRPr/>
            </a:lvl2pPr>
            <a:lvl3pPr marL="1371600" lvl="2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◼"/>
              <a:defRPr/>
            </a:lvl3pPr>
            <a:lvl4pPr marL="1828800" lvl="3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◼"/>
              <a:defRPr/>
            </a:lvl4pPr>
            <a:lvl5pPr marL="2286000" lvl="4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12">
          <p15:clr>
            <a:srgbClr val="FBAE40"/>
          </p15:clr>
        </p15:guide>
        <p15:guide id="2" pos="2948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gramme">
  <p:cSld name="Diagramme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5"/>
          <p:cNvSpPr txBox="1">
            <a:spLocks noGrp="1"/>
          </p:cNvSpPr>
          <p:nvPr>
            <p:ph type="title"/>
          </p:nvPr>
        </p:nvSpPr>
        <p:spPr>
          <a:xfrm>
            <a:off x="526594" y="330910"/>
            <a:ext cx="6349662" cy="452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AB3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25"/>
          <p:cNvSpPr txBox="1">
            <a:spLocks noGrp="1"/>
          </p:cNvSpPr>
          <p:nvPr>
            <p:ph type="sldNum" idx="12"/>
          </p:nvPr>
        </p:nvSpPr>
        <p:spPr>
          <a:xfrm>
            <a:off x="35496" y="4975579"/>
            <a:ext cx="337406" cy="1486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‹Nr.›</a:t>
            </a:fld>
            <a:endParaRPr dirty="0"/>
          </a:p>
        </p:txBody>
      </p:sp>
      <p:sp>
        <p:nvSpPr>
          <p:cNvPr id="116" name="Google Shape;116;p25"/>
          <p:cNvSpPr txBox="1">
            <a:spLocks noGrp="1"/>
          </p:cNvSpPr>
          <p:nvPr>
            <p:ph type="ftr" idx="11"/>
          </p:nvPr>
        </p:nvSpPr>
        <p:spPr>
          <a:xfrm>
            <a:off x="628650" y="4975579"/>
            <a:ext cx="7129704" cy="1486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17" name="Google Shape;117;p25"/>
          <p:cNvSpPr txBox="1">
            <a:spLocks noGrp="1"/>
          </p:cNvSpPr>
          <p:nvPr>
            <p:ph type="body" idx="1"/>
          </p:nvPr>
        </p:nvSpPr>
        <p:spPr>
          <a:xfrm>
            <a:off x="522288" y="1422400"/>
            <a:ext cx="8100219" cy="3492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0" tIns="540000" rIns="0" bIns="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oto Sans Symbols"/>
              <a:buNone/>
              <a:defRPr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175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00"/>
              <a:buChar char="◼"/>
              <a:defRPr/>
            </a:lvl2pPr>
            <a:lvl3pPr marL="1371600" lvl="2" indent="-304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Char char="◼"/>
              <a:defRPr/>
            </a:lvl3pPr>
            <a:lvl4pPr marL="1828800" lvl="3" indent="-304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Char char="◼"/>
              <a:defRPr/>
            </a:lvl4pPr>
            <a:lvl5pPr marL="2286000" lvl="4" indent="-304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Char char="◼"/>
              <a:defRPr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5"/>
          <p:cNvSpPr txBox="1">
            <a:spLocks noGrp="1"/>
          </p:cNvSpPr>
          <p:nvPr>
            <p:ph type="body" idx="2"/>
          </p:nvPr>
        </p:nvSpPr>
        <p:spPr>
          <a:xfrm>
            <a:off x="522288" y="1089025"/>
            <a:ext cx="8101012" cy="333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200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006AB3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◼"/>
              <a:defRPr/>
            </a:lvl2pPr>
            <a:lvl3pPr marL="1371600" lvl="2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◼"/>
              <a:defRPr/>
            </a:lvl3pPr>
            <a:lvl4pPr marL="1828800" lvl="3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◼"/>
              <a:defRPr/>
            </a:lvl4pPr>
            <a:lvl5pPr marL="2286000" lvl="4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674">
          <p15:clr>
            <a:srgbClr val="FBAE40"/>
          </p15:clr>
        </p15:guide>
        <p15:guide id="2" pos="3799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ellen (1)">
  <p:cSld name="Tabellen (1)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6"/>
          <p:cNvSpPr txBox="1">
            <a:spLocks noGrp="1"/>
          </p:cNvSpPr>
          <p:nvPr>
            <p:ph type="title"/>
          </p:nvPr>
        </p:nvSpPr>
        <p:spPr>
          <a:xfrm>
            <a:off x="526594" y="330910"/>
            <a:ext cx="6349662" cy="452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AB3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6"/>
          <p:cNvSpPr txBox="1">
            <a:spLocks noGrp="1"/>
          </p:cNvSpPr>
          <p:nvPr>
            <p:ph type="sldNum" idx="12"/>
          </p:nvPr>
        </p:nvSpPr>
        <p:spPr>
          <a:xfrm>
            <a:off x="35496" y="4975579"/>
            <a:ext cx="337406" cy="1486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‹Nr.›</a:t>
            </a:fld>
            <a:endParaRPr dirty="0"/>
          </a:p>
        </p:txBody>
      </p:sp>
      <p:sp>
        <p:nvSpPr>
          <p:cNvPr id="122" name="Google Shape;122;p26"/>
          <p:cNvSpPr txBox="1">
            <a:spLocks noGrp="1"/>
          </p:cNvSpPr>
          <p:nvPr>
            <p:ph type="ftr" idx="11"/>
          </p:nvPr>
        </p:nvSpPr>
        <p:spPr>
          <a:xfrm>
            <a:off x="628650" y="4975579"/>
            <a:ext cx="7129704" cy="1486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23" name="Google Shape;123;p26"/>
          <p:cNvSpPr txBox="1">
            <a:spLocks noGrp="1"/>
          </p:cNvSpPr>
          <p:nvPr>
            <p:ph type="body" idx="1"/>
          </p:nvPr>
        </p:nvSpPr>
        <p:spPr>
          <a:xfrm>
            <a:off x="6030913" y="1422400"/>
            <a:ext cx="2590799" cy="34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2000" rIns="0" bIns="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◼"/>
              <a:defRPr/>
            </a:lvl1pPr>
            <a:lvl2pPr marL="914400" lvl="1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◼"/>
              <a:defRPr/>
            </a:lvl2pPr>
            <a:lvl3pPr marL="1371600" lvl="2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◼"/>
              <a:defRPr/>
            </a:lvl3pPr>
            <a:lvl4pPr marL="1828800" lvl="3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◼"/>
              <a:defRPr/>
            </a:lvl4pPr>
            <a:lvl5pPr marL="2286000" lvl="4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◼"/>
              <a:defRPr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6"/>
          <p:cNvSpPr txBox="1">
            <a:spLocks noGrp="1"/>
          </p:cNvSpPr>
          <p:nvPr>
            <p:ph type="body" idx="2"/>
          </p:nvPr>
        </p:nvSpPr>
        <p:spPr>
          <a:xfrm>
            <a:off x="522288" y="1422400"/>
            <a:ext cx="5310187" cy="3492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0" tIns="540000" rIns="0" bIns="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oto Sans Symbols"/>
              <a:buNone/>
              <a:defRPr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175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00"/>
              <a:buChar char="◼"/>
              <a:defRPr/>
            </a:lvl2pPr>
            <a:lvl3pPr marL="1371600" lvl="2" indent="-304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Char char="◼"/>
              <a:defRPr/>
            </a:lvl3pPr>
            <a:lvl4pPr marL="1828800" lvl="3" indent="-304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Char char="◼"/>
              <a:defRPr/>
            </a:lvl4pPr>
            <a:lvl5pPr marL="2286000" lvl="4" indent="-304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Char char="◼"/>
              <a:defRPr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26"/>
          <p:cNvSpPr txBox="1">
            <a:spLocks noGrp="1"/>
          </p:cNvSpPr>
          <p:nvPr>
            <p:ph type="body" idx="3"/>
          </p:nvPr>
        </p:nvSpPr>
        <p:spPr>
          <a:xfrm>
            <a:off x="522288" y="1089025"/>
            <a:ext cx="8101012" cy="333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200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006AB3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◼"/>
              <a:defRPr/>
            </a:lvl2pPr>
            <a:lvl3pPr marL="1371600" lvl="2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◼"/>
              <a:defRPr/>
            </a:lvl3pPr>
            <a:lvl4pPr marL="1828800" lvl="3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◼"/>
              <a:defRPr/>
            </a:lvl4pPr>
            <a:lvl5pPr marL="2286000" lvl="4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674">
          <p15:clr>
            <a:srgbClr val="FBAE40"/>
          </p15:clr>
        </p15:guide>
        <p15:guide id="2" pos="3799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ellen (2)">
  <p:cSld name="Tabellen (2)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7"/>
          <p:cNvSpPr txBox="1">
            <a:spLocks noGrp="1"/>
          </p:cNvSpPr>
          <p:nvPr>
            <p:ph type="title"/>
          </p:nvPr>
        </p:nvSpPr>
        <p:spPr>
          <a:xfrm>
            <a:off x="526594" y="330910"/>
            <a:ext cx="6349662" cy="452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AB3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27"/>
          <p:cNvSpPr txBox="1">
            <a:spLocks noGrp="1"/>
          </p:cNvSpPr>
          <p:nvPr>
            <p:ph type="sldNum" idx="12"/>
          </p:nvPr>
        </p:nvSpPr>
        <p:spPr>
          <a:xfrm>
            <a:off x="35496" y="4975579"/>
            <a:ext cx="337406" cy="1486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‹Nr.›</a:t>
            </a:fld>
            <a:endParaRPr dirty="0"/>
          </a:p>
        </p:txBody>
      </p:sp>
      <p:sp>
        <p:nvSpPr>
          <p:cNvPr id="129" name="Google Shape;129;p27"/>
          <p:cNvSpPr txBox="1">
            <a:spLocks noGrp="1"/>
          </p:cNvSpPr>
          <p:nvPr>
            <p:ph type="ftr" idx="11"/>
          </p:nvPr>
        </p:nvSpPr>
        <p:spPr>
          <a:xfrm>
            <a:off x="628650" y="4975579"/>
            <a:ext cx="7129704" cy="1486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30" name="Google Shape;130;p27"/>
          <p:cNvSpPr txBox="1">
            <a:spLocks noGrp="1"/>
          </p:cNvSpPr>
          <p:nvPr>
            <p:ph type="body" idx="1"/>
          </p:nvPr>
        </p:nvSpPr>
        <p:spPr>
          <a:xfrm>
            <a:off x="521550" y="1422399"/>
            <a:ext cx="2590800" cy="34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2000" rIns="0" bIns="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◼"/>
              <a:defRPr/>
            </a:lvl1pPr>
            <a:lvl2pPr marL="914400" lvl="1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◼"/>
              <a:defRPr/>
            </a:lvl2pPr>
            <a:lvl3pPr marL="1371600" lvl="2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◼"/>
              <a:defRPr/>
            </a:lvl3pPr>
            <a:lvl4pPr marL="1828800" lvl="3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◼"/>
              <a:defRPr/>
            </a:lvl4pPr>
            <a:lvl5pPr marL="2286000" lvl="4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◼"/>
              <a:defRPr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27"/>
          <p:cNvSpPr txBox="1">
            <a:spLocks noGrp="1"/>
          </p:cNvSpPr>
          <p:nvPr>
            <p:ph type="body" idx="2"/>
          </p:nvPr>
        </p:nvSpPr>
        <p:spPr>
          <a:xfrm>
            <a:off x="3311525" y="1422400"/>
            <a:ext cx="5310188" cy="3492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0" tIns="540000" rIns="0" bIns="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oto Sans Symbols"/>
              <a:buNone/>
              <a:defRPr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175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00"/>
              <a:buChar char="◼"/>
              <a:defRPr/>
            </a:lvl2pPr>
            <a:lvl3pPr marL="1371600" lvl="2" indent="-304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Char char="◼"/>
              <a:defRPr/>
            </a:lvl3pPr>
            <a:lvl4pPr marL="1828800" lvl="3" indent="-304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Char char="◼"/>
              <a:defRPr/>
            </a:lvl4pPr>
            <a:lvl5pPr marL="2286000" lvl="4" indent="-304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Char char="◼"/>
              <a:defRPr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27"/>
          <p:cNvSpPr txBox="1">
            <a:spLocks noGrp="1"/>
          </p:cNvSpPr>
          <p:nvPr>
            <p:ph type="body" idx="3"/>
          </p:nvPr>
        </p:nvSpPr>
        <p:spPr>
          <a:xfrm>
            <a:off x="522288" y="1089025"/>
            <a:ext cx="8101012" cy="333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200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006AB3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◼"/>
              <a:defRPr/>
            </a:lvl2pPr>
            <a:lvl3pPr marL="1371600" lvl="2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◼"/>
              <a:defRPr/>
            </a:lvl3pPr>
            <a:lvl4pPr marL="1828800" lvl="3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◼"/>
              <a:defRPr/>
            </a:lvl4pPr>
            <a:lvl5pPr marL="2286000" lvl="4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961">
          <p15:clr>
            <a:srgbClr val="FBAE40"/>
          </p15:clr>
        </p15:guide>
        <p15:guide id="2" pos="2086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ier Inhalte">
  <p:cSld name="Vier Inhalte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8"/>
          <p:cNvSpPr txBox="1">
            <a:spLocks noGrp="1"/>
          </p:cNvSpPr>
          <p:nvPr>
            <p:ph type="title"/>
          </p:nvPr>
        </p:nvSpPr>
        <p:spPr>
          <a:xfrm>
            <a:off x="526594" y="330910"/>
            <a:ext cx="6349662" cy="452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AB3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28"/>
          <p:cNvSpPr txBox="1">
            <a:spLocks noGrp="1"/>
          </p:cNvSpPr>
          <p:nvPr>
            <p:ph type="ftr" idx="11"/>
          </p:nvPr>
        </p:nvSpPr>
        <p:spPr>
          <a:xfrm>
            <a:off x="628650" y="4975579"/>
            <a:ext cx="7129704" cy="1486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36" name="Google Shape;136;p28"/>
          <p:cNvSpPr txBox="1">
            <a:spLocks noGrp="1"/>
          </p:cNvSpPr>
          <p:nvPr>
            <p:ph type="sldNum" idx="12"/>
          </p:nvPr>
        </p:nvSpPr>
        <p:spPr>
          <a:xfrm>
            <a:off x="35496" y="4975579"/>
            <a:ext cx="337406" cy="1486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‹Nr.›</a:t>
            </a:fld>
            <a:endParaRPr dirty="0"/>
          </a:p>
        </p:txBody>
      </p:sp>
      <p:sp>
        <p:nvSpPr>
          <p:cNvPr id="137" name="Google Shape;137;p28"/>
          <p:cNvSpPr txBox="1">
            <a:spLocks noGrp="1"/>
          </p:cNvSpPr>
          <p:nvPr>
            <p:ph type="body" idx="1"/>
          </p:nvPr>
        </p:nvSpPr>
        <p:spPr>
          <a:xfrm>
            <a:off x="522288" y="1422400"/>
            <a:ext cx="3941762" cy="16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2000" rIns="0" bIns="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◼"/>
              <a:defRPr/>
            </a:lvl1pPr>
            <a:lvl2pPr marL="914400" lvl="1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◼"/>
              <a:defRPr/>
            </a:lvl2pPr>
            <a:lvl3pPr marL="1371600" lvl="2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◼"/>
              <a:defRPr/>
            </a:lvl3pPr>
            <a:lvl4pPr marL="1828800" lvl="3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◼"/>
              <a:defRPr/>
            </a:lvl4pPr>
            <a:lvl5pPr marL="2286000" lvl="4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◼"/>
              <a:defRPr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28"/>
          <p:cNvSpPr txBox="1">
            <a:spLocks noGrp="1"/>
          </p:cNvSpPr>
          <p:nvPr>
            <p:ph type="body" idx="2"/>
          </p:nvPr>
        </p:nvSpPr>
        <p:spPr>
          <a:xfrm>
            <a:off x="4679950" y="1422400"/>
            <a:ext cx="3941763" cy="16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2000" rIns="0" bIns="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◼"/>
              <a:defRPr/>
            </a:lvl1pPr>
            <a:lvl2pPr marL="914400" lvl="1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◼"/>
              <a:defRPr/>
            </a:lvl2pPr>
            <a:lvl3pPr marL="1371600" lvl="2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◼"/>
              <a:defRPr/>
            </a:lvl3pPr>
            <a:lvl4pPr marL="1828800" lvl="3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◼"/>
              <a:defRPr/>
            </a:lvl4pPr>
            <a:lvl5pPr marL="2286000" lvl="4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◼"/>
              <a:defRPr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28"/>
          <p:cNvSpPr txBox="1">
            <a:spLocks noGrp="1"/>
          </p:cNvSpPr>
          <p:nvPr>
            <p:ph type="body" idx="3"/>
          </p:nvPr>
        </p:nvSpPr>
        <p:spPr>
          <a:xfrm>
            <a:off x="522288" y="3187700"/>
            <a:ext cx="3941762" cy="16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2000" rIns="0" bIns="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◼"/>
              <a:defRPr/>
            </a:lvl1pPr>
            <a:lvl2pPr marL="914400" lvl="1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◼"/>
              <a:defRPr/>
            </a:lvl2pPr>
            <a:lvl3pPr marL="1371600" lvl="2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◼"/>
              <a:defRPr/>
            </a:lvl3pPr>
            <a:lvl4pPr marL="1828800" lvl="3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◼"/>
              <a:defRPr/>
            </a:lvl4pPr>
            <a:lvl5pPr marL="2286000" lvl="4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◼"/>
              <a:defRPr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28"/>
          <p:cNvSpPr txBox="1">
            <a:spLocks noGrp="1"/>
          </p:cNvSpPr>
          <p:nvPr>
            <p:ph type="body" idx="4"/>
          </p:nvPr>
        </p:nvSpPr>
        <p:spPr>
          <a:xfrm>
            <a:off x="4679950" y="3187701"/>
            <a:ext cx="3943350" cy="16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2000" rIns="0" bIns="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◼"/>
              <a:defRPr/>
            </a:lvl1pPr>
            <a:lvl2pPr marL="914400" lvl="1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◼"/>
              <a:defRPr/>
            </a:lvl2pPr>
            <a:lvl3pPr marL="1371600" lvl="2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◼"/>
              <a:defRPr/>
            </a:lvl3pPr>
            <a:lvl4pPr marL="1828800" lvl="3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◼"/>
              <a:defRPr/>
            </a:lvl4pPr>
            <a:lvl5pPr marL="2286000" lvl="4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◼"/>
              <a:defRPr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28"/>
          <p:cNvSpPr txBox="1">
            <a:spLocks noGrp="1"/>
          </p:cNvSpPr>
          <p:nvPr>
            <p:ph type="body" idx="5"/>
          </p:nvPr>
        </p:nvSpPr>
        <p:spPr>
          <a:xfrm>
            <a:off x="522288" y="1089025"/>
            <a:ext cx="8101012" cy="333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200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006AB3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◼"/>
              <a:defRPr/>
            </a:lvl2pPr>
            <a:lvl3pPr marL="1371600" lvl="2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◼"/>
              <a:defRPr/>
            </a:lvl3pPr>
            <a:lvl4pPr marL="1828800" lvl="3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◼"/>
              <a:defRPr/>
            </a:lvl4pPr>
            <a:lvl5pPr marL="2286000" lvl="4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12">
          <p15:clr>
            <a:srgbClr val="FBAE40"/>
          </p15:clr>
        </p15:guide>
        <p15:guide id="2" pos="2948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iel Text">
  <p:cSld name="Viel Text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9"/>
          <p:cNvSpPr txBox="1">
            <a:spLocks noGrp="1"/>
          </p:cNvSpPr>
          <p:nvPr>
            <p:ph type="title"/>
          </p:nvPr>
        </p:nvSpPr>
        <p:spPr>
          <a:xfrm>
            <a:off x="526594" y="330910"/>
            <a:ext cx="6349662" cy="452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AB3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29"/>
          <p:cNvSpPr txBox="1">
            <a:spLocks noGrp="1"/>
          </p:cNvSpPr>
          <p:nvPr>
            <p:ph type="ftr" idx="11"/>
          </p:nvPr>
        </p:nvSpPr>
        <p:spPr>
          <a:xfrm>
            <a:off x="628650" y="4975579"/>
            <a:ext cx="7129704" cy="1486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45" name="Google Shape;145;p29"/>
          <p:cNvSpPr txBox="1">
            <a:spLocks noGrp="1"/>
          </p:cNvSpPr>
          <p:nvPr>
            <p:ph type="sldNum" idx="12"/>
          </p:nvPr>
        </p:nvSpPr>
        <p:spPr>
          <a:xfrm>
            <a:off x="35496" y="4975579"/>
            <a:ext cx="337406" cy="1486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‹Nr.›</a:t>
            </a:fld>
            <a:endParaRPr dirty="0"/>
          </a:p>
        </p:txBody>
      </p:sp>
      <p:sp>
        <p:nvSpPr>
          <p:cNvPr id="146" name="Google Shape;146;p29"/>
          <p:cNvSpPr txBox="1">
            <a:spLocks noGrp="1"/>
          </p:cNvSpPr>
          <p:nvPr>
            <p:ph type="body" idx="1"/>
          </p:nvPr>
        </p:nvSpPr>
        <p:spPr>
          <a:xfrm>
            <a:off x="522288" y="1422400"/>
            <a:ext cx="3941762" cy="34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2000" rIns="0" bIns="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◼"/>
              <a:defRPr/>
            </a:lvl1pPr>
            <a:lvl2pPr marL="914400" lvl="1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◼"/>
              <a:defRPr/>
            </a:lvl2pPr>
            <a:lvl3pPr marL="1371600" lvl="2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◼"/>
              <a:defRPr/>
            </a:lvl3pPr>
            <a:lvl4pPr marL="1828800" lvl="3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◼"/>
              <a:defRPr/>
            </a:lvl4pPr>
            <a:lvl5pPr marL="2286000" lvl="4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◼"/>
              <a:defRPr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29"/>
          <p:cNvSpPr txBox="1">
            <a:spLocks noGrp="1"/>
          </p:cNvSpPr>
          <p:nvPr>
            <p:ph type="body" idx="2"/>
          </p:nvPr>
        </p:nvSpPr>
        <p:spPr>
          <a:xfrm>
            <a:off x="4679950" y="1422400"/>
            <a:ext cx="3943350" cy="34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2000" rIns="0" bIns="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◼"/>
              <a:defRPr/>
            </a:lvl1pPr>
            <a:lvl2pPr marL="914400" lvl="1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◼"/>
              <a:defRPr/>
            </a:lvl2pPr>
            <a:lvl3pPr marL="1371600" lvl="2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◼"/>
              <a:defRPr/>
            </a:lvl3pPr>
            <a:lvl4pPr marL="1828800" lvl="3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◼"/>
              <a:defRPr/>
            </a:lvl4pPr>
            <a:lvl5pPr marL="2286000" lvl="4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◼"/>
              <a:defRPr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29"/>
          <p:cNvSpPr txBox="1">
            <a:spLocks noGrp="1"/>
          </p:cNvSpPr>
          <p:nvPr>
            <p:ph type="body" idx="3"/>
          </p:nvPr>
        </p:nvSpPr>
        <p:spPr>
          <a:xfrm>
            <a:off x="522288" y="1089025"/>
            <a:ext cx="8101012" cy="333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200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006AB3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◼"/>
              <a:defRPr/>
            </a:lvl2pPr>
            <a:lvl3pPr marL="1371600" lvl="2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◼"/>
              <a:defRPr/>
            </a:lvl3pPr>
            <a:lvl4pPr marL="1828800" lvl="3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◼"/>
              <a:defRPr/>
            </a:lvl4pPr>
            <a:lvl5pPr marL="2286000" lvl="4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12">
          <p15:clr>
            <a:srgbClr val="FBAE40"/>
          </p15:clr>
        </p15:guide>
        <p15:guide id="2" pos="2948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Inhalt + Heinekopf">
  <p:cSld name="Inhalt + Heinekopf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3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958451"/>
            <a:ext cx="9144000" cy="1928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30"/>
          <p:cNvPicPr preferRelativeResize="0"/>
          <p:nvPr/>
        </p:nvPicPr>
        <p:blipFill rotWithShape="1">
          <a:blip r:embed="rId3">
            <a:alphaModFix/>
          </a:blip>
          <a:srcRect l="28921" t="8747" b="17590"/>
          <a:stretch/>
        </p:blipFill>
        <p:spPr>
          <a:xfrm>
            <a:off x="0" y="0"/>
            <a:ext cx="3731958" cy="4914900"/>
          </a:xfrm>
          <a:custGeom>
            <a:avLst/>
            <a:gdLst/>
            <a:ahLst/>
            <a:cxnLst/>
            <a:rect l="l" t="t" r="r" b="b"/>
            <a:pathLst>
              <a:path w="5015880" h="6597650" extrusionOk="0">
                <a:moveTo>
                  <a:pt x="0" y="0"/>
                </a:moveTo>
                <a:lnTo>
                  <a:pt x="5015880" y="0"/>
                </a:lnTo>
                <a:lnTo>
                  <a:pt x="5015880" y="6597650"/>
                </a:lnTo>
                <a:lnTo>
                  <a:pt x="0" y="659765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152" name="Google Shape;152;p30"/>
          <p:cNvSpPr txBox="1">
            <a:spLocks noGrp="1"/>
          </p:cNvSpPr>
          <p:nvPr>
            <p:ph type="title"/>
          </p:nvPr>
        </p:nvSpPr>
        <p:spPr>
          <a:xfrm>
            <a:off x="4213668" y="365873"/>
            <a:ext cx="2889316" cy="452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AB3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53" name="Google Shape;153;p30"/>
          <p:cNvCxnSpPr/>
          <p:nvPr/>
        </p:nvCxnSpPr>
        <p:spPr>
          <a:xfrm>
            <a:off x="4464051" y="974732"/>
            <a:ext cx="2889315" cy="0"/>
          </a:xfrm>
          <a:prstGeom prst="straightConnector1">
            <a:avLst/>
          </a:prstGeom>
          <a:noFill/>
          <a:ln w="19050" cap="flat" cmpd="sng">
            <a:solidFill>
              <a:srgbClr val="CCDDE7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54" name="Google Shape;154;p30"/>
          <p:cNvSpPr txBox="1">
            <a:spLocks noGrp="1"/>
          </p:cNvSpPr>
          <p:nvPr>
            <p:ph type="body" idx="1"/>
          </p:nvPr>
        </p:nvSpPr>
        <p:spPr>
          <a:xfrm>
            <a:off x="4464050" y="1422400"/>
            <a:ext cx="4368800" cy="34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2000" rIns="0" bIns="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◼"/>
              <a:defRPr/>
            </a:lvl1pPr>
            <a:lvl2pPr marL="914400" lvl="1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◼"/>
              <a:defRPr/>
            </a:lvl2pPr>
            <a:lvl3pPr marL="1371600" lvl="2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◼"/>
              <a:defRPr/>
            </a:lvl3pPr>
            <a:lvl4pPr marL="1828800" lvl="3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◼"/>
              <a:defRPr/>
            </a:lvl4pPr>
            <a:lvl5pPr marL="2286000" lvl="4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◼"/>
              <a:defRPr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30"/>
          <p:cNvSpPr txBox="1">
            <a:spLocks noGrp="1"/>
          </p:cNvSpPr>
          <p:nvPr>
            <p:ph type="body" idx="2"/>
          </p:nvPr>
        </p:nvSpPr>
        <p:spPr>
          <a:xfrm>
            <a:off x="4464050" y="1089025"/>
            <a:ext cx="4159250" cy="333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200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006AB3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◼"/>
              <a:defRPr/>
            </a:lvl2pPr>
            <a:lvl3pPr marL="1371600" lvl="2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◼"/>
              <a:defRPr/>
            </a:lvl3pPr>
            <a:lvl4pPr marL="1828800" lvl="3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◼"/>
              <a:defRPr/>
            </a:lvl4pPr>
            <a:lvl5pPr marL="2286000" lvl="4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30"/>
          <p:cNvSpPr txBox="1">
            <a:spLocks noGrp="1"/>
          </p:cNvSpPr>
          <p:nvPr>
            <p:ph type="ftr" idx="11"/>
          </p:nvPr>
        </p:nvSpPr>
        <p:spPr>
          <a:xfrm>
            <a:off x="628650" y="4975579"/>
            <a:ext cx="7129704" cy="1486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57" name="Google Shape;157;p30"/>
          <p:cNvSpPr txBox="1">
            <a:spLocks noGrp="1"/>
          </p:cNvSpPr>
          <p:nvPr>
            <p:ph type="sldNum" idx="12"/>
          </p:nvPr>
        </p:nvSpPr>
        <p:spPr>
          <a:xfrm>
            <a:off x="35496" y="4975579"/>
            <a:ext cx="337406" cy="1486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‹Nr.›</a:t>
            </a:fld>
            <a:endParaRPr dirty="0"/>
          </a:p>
        </p:txBody>
      </p:sp>
      <p:pic>
        <p:nvPicPr>
          <p:cNvPr id="158" name="Google Shape;158;p3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948264" y="375943"/>
            <a:ext cx="1998662" cy="450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12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halt + Bild rechts">
  <p:cSld name="Inhalt + Bild rechts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1"/>
          <p:cNvSpPr txBox="1">
            <a:spLocks noGrp="1"/>
          </p:cNvSpPr>
          <p:nvPr>
            <p:ph type="title"/>
          </p:nvPr>
        </p:nvSpPr>
        <p:spPr>
          <a:xfrm>
            <a:off x="526594" y="330910"/>
            <a:ext cx="6349662" cy="452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AB3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31"/>
          <p:cNvSpPr txBox="1">
            <a:spLocks noGrp="1"/>
          </p:cNvSpPr>
          <p:nvPr>
            <p:ph type="ftr" idx="11"/>
          </p:nvPr>
        </p:nvSpPr>
        <p:spPr>
          <a:xfrm>
            <a:off x="628650" y="4975579"/>
            <a:ext cx="7129704" cy="1486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62" name="Google Shape;162;p31"/>
          <p:cNvSpPr txBox="1">
            <a:spLocks noGrp="1"/>
          </p:cNvSpPr>
          <p:nvPr>
            <p:ph type="sldNum" idx="12"/>
          </p:nvPr>
        </p:nvSpPr>
        <p:spPr>
          <a:xfrm>
            <a:off x="35496" y="4975579"/>
            <a:ext cx="337406" cy="1486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‹Nr.›</a:t>
            </a:fld>
            <a:endParaRPr dirty="0"/>
          </a:p>
        </p:txBody>
      </p:sp>
      <p:sp>
        <p:nvSpPr>
          <p:cNvPr id="163" name="Google Shape;163;p31"/>
          <p:cNvSpPr txBox="1">
            <a:spLocks noGrp="1"/>
          </p:cNvSpPr>
          <p:nvPr>
            <p:ph type="body" idx="1"/>
          </p:nvPr>
        </p:nvSpPr>
        <p:spPr>
          <a:xfrm>
            <a:off x="4625577" y="1422400"/>
            <a:ext cx="4518422" cy="3492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0" tIns="540000" rIns="0" bIns="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oto Sans Symbols"/>
              <a:buNone/>
              <a:defRPr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◼"/>
              <a:defRPr/>
            </a:lvl2pPr>
            <a:lvl3pPr marL="1371600" lvl="2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◼"/>
              <a:defRPr/>
            </a:lvl3pPr>
            <a:lvl4pPr marL="1828800" lvl="3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◼"/>
              <a:defRPr/>
            </a:lvl4pPr>
            <a:lvl5pPr marL="2286000" lvl="4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◼"/>
              <a:defRPr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31"/>
          <p:cNvSpPr txBox="1">
            <a:spLocks noGrp="1"/>
          </p:cNvSpPr>
          <p:nvPr>
            <p:ph type="body" idx="2"/>
          </p:nvPr>
        </p:nvSpPr>
        <p:spPr>
          <a:xfrm>
            <a:off x="521550" y="1422399"/>
            <a:ext cx="3754437" cy="34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2000" rIns="0" bIns="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◼"/>
              <a:defRPr/>
            </a:lvl1pPr>
            <a:lvl2pPr marL="914400" lvl="1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◼"/>
              <a:defRPr/>
            </a:lvl2pPr>
            <a:lvl3pPr marL="1371600" lvl="2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◼"/>
              <a:defRPr/>
            </a:lvl3pPr>
            <a:lvl4pPr marL="1828800" lvl="3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◼"/>
              <a:defRPr/>
            </a:lvl4pPr>
            <a:lvl5pPr marL="2286000" lvl="4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◼"/>
              <a:defRPr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31"/>
          <p:cNvSpPr txBox="1">
            <a:spLocks noGrp="1"/>
          </p:cNvSpPr>
          <p:nvPr>
            <p:ph type="body" idx="3"/>
          </p:nvPr>
        </p:nvSpPr>
        <p:spPr>
          <a:xfrm>
            <a:off x="522288" y="1089025"/>
            <a:ext cx="8101012" cy="333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200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006AB3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◼"/>
              <a:defRPr/>
            </a:lvl2pPr>
            <a:lvl3pPr marL="1371600" lvl="2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◼"/>
              <a:defRPr/>
            </a:lvl3pPr>
            <a:lvl4pPr marL="1828800" lvl="3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◼"/>
              <a:defRPr/>
            </a:lvl4pPr>
            <a:lvl5pPr marL="2286000" lvl="4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halt (ohne Untertitel)">
  <p:cSld name="Inhalt (ohne Untertitel)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4"/>
          <p:cNvSpPr txBox="1">
            <a:spLocks noGrp="1"/>
          </p:cNvSpPr>
          <p:nvPr>
            <p:ph type="title"/>
          </p:nvPr>
        </p:nvSpPr>
        <p:spPr>
          <a:xfrm>
            <a:off x="526594" y="330910"/>
            <a:ext cx="6349662" cy="452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AB3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4"/>
          <p:cNvSpPr txBox="1">
            <a:spLocks noGrp="1"/>
          </p:cNvSpPr>
          <p:nvPr>
            <p:ph type="ftr" idx="11"/>
          </p:nvPr>
        </p:nvSpPr>
        <p:spPr>
          <a:xfrm>
            <a:off x="628650" y="4975579"/>
            <a:ext cx="7129704" cy="1486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8" name="Google Shape;28;p14"/>
          <p:cNvSpPr txBox="1">
            <a:spLocks noGrp="1"/>
          </p:cNvSpPr>
          <p:nvPr>
            <p:ph type="sldNum" idx="12"/>
          </p:nvPr>
        </p:nvSpPr>
        <p:spPr>
          <a:xfrm>
            <a:off x="35496" y="4975579"/>
            <a:ext cx="337406" cy="1486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‹Nr.›</a:t>
            </a:fld>
            <a:endParaRPr dirty="0"/>
          </a:p>
        </p:txBody>
      </p:sp>
      <p:sp>
        <p:nvSpPr>
          <p:cNvPr id="29" name="Google Shape;29;p14"/>
          <p:cNvSpPr txBox="1">
            <a:spLocks noGrp="1"/>
          </p:cNvSpPr>
          <p:nvPr>
            <p:ph type="body" idx="1"/>
          </p:nvPr>
        </p:nvSpPr>
        <p:spPr>
          <a:xfrm>
            <a:off x="521550" y="1422399"/>
            <a:ext cx="8096250" cy="34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2000" rIns="0" bIns="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◼"/>
              <a:defRPr/>
            </a:lvl1pPr>
            <a:lvl2pPr marL="914400" lvl="1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◼"/>
              <a:defRPr/>
            </a:lvl2pPr>
            <a:lvl3pPr marL="1371600" lvl="2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◼"/>
              <a:defRPr/>
            </a:lvl3pPr>
            <a:lvl4pPr marL="1828800" lvl="3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◼"/>
              <a:defRPr/>
            </a:lvl4pPr>
            <a:lvl5pPr marL="2286000" lvl="4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◼"/>
              <a:defRPr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halt + zwei Bilder rechts">
  <p:cSld name="Inhalt + zwei Bilder rechts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2"/>
          <p:cNvSpPr txBox="1">
            <a:spLocks noGrp="1"/>
          </p:cNvSpPr>
          <p:nvPr>
            <p:ph type="title"/>
          </p:nvPr>
        </p:nvSpPr>
        <p:spPr>
          <a:xfrm>
            <a:off x="526594" y="330910"/>
            <a:ext cx="6349662" cy="452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AB3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32"/>
          <p:cNvSpPr txBox="1">
            <a:spLocks noGrp="1"/>
          </p:cNvSpPr>
          <p:nvPr>
            <p:ph type="ftr" idx="11"/>
          </p:nvPr>
        </p:nvSpPr>
        <p:spPr>
          <a:xfrm>
            <a:off x="628650" y="4975579"/>
            <a:ext cx="7129704" cy="1486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69" name="Google Shape;169;p32"/>
          <p:cNvSpPr txBox="1">
            <a:spLocks noGrp="1"/>
          </p:cNvSpPr>
          <p:nvPr>
            <p:ph type="sldNum" idx="12"/>
          </p:nvPr>
        </p:nvSpPr>
        <p:spPr>
          <a:xfrm>
            <a:off x="35496" y="4975579"/>
            <a:ext cx="337406" cy="1486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‹Nr.›</a:t>
            </a:fld>
            <a:endParaRPr dirty="0"/>
          </a:p>
        </p:txBody>
      </p:sp>
      <p:sp>
        <p:nvSpPr>
          <p:cNvPr id="170" name="Google Shape;170;p32"/>
          <p:cNvSpPr txBox="1">
            <a:spLocks noGrp="1"/>
          </p:cNvSpPr>
          <p:nvPr>
            <p:ph type="body" idx="1"/>
          </p:nvPr>
        </p:nvSpPr>
        <p:spPr>
          <a:xfrm>
            <a:off x="4625578" y="1422400"/>
            <a:ext cx="2241947" cy="3492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0" tIns="540000" rIns="0" bIns="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oto Sans Symbols"/>
              <a:buNone/>
              <a:defRPr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◼"/>
              <a:defRPr/>
            </a:lvl2pPr>
            <a:lvl3pPr marL="1371600" lvl="2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◼"/>
              <a:defRPr/>
            </a:lvl3pPr>
            <a:lvl4pPr marL="1828800" lvl="3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◼"/>
              <a:defRPr/>
            </a:lvl4pPr>
            <a:lvl5pPr marL="2286000" lvl="4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◼"/>
              <a:defRPr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p32"/>
          <p:cNvSpPr txBox="1">
            <a:spLocks noGrp="1"/>
          </p:cNvSpPr>
          <p:nvPr>
            <p:ph type="body" idx="2"/>
          </p:nvPr>
        </p:nvSpPr>
        <p:spPr>
          <a:xfrm>
            <a:off x="6921103" y="1422399"/>
            <a:ext cx="2222897" cy="3492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0" tIns="540000" rIns="0" bIns="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oto Sans Symbols"/>
              <a:buNone/>
              <a:defRPr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◼"/>
              <a:defRPr/>
            </a:lvl2pPr>
            <a:lvl3pPr marL="1371600" lvl="2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◼"/>
              <a:defRPr/>
            </a:lvl3pPr>
            <a:lvl4pPr marL="1828800" lvl="3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◼"/>
              <a:defRPr/>
            </a:lvl4pPr>
            <a:lvl5pPr marL="2286000" lvl="4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◼"/>
              <a:defRPr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p32"/>
          <p:cNvSpPr txBox="1">
            <a:spLocks noGrp="1"/>
          </p:cNvSpPr>
          <p:nvPr>
            <p:ph type="body" idx="3"/>
          </p:nvPr>
        </p:nvSpPr>
        <p:spPr>
          <a:xfrm>
            <a:off x="522288" y="1422400"/>
            <a:ext cx="3754437" cy="34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2000" rIns="0" bIns="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◼"/>
              <a:defRPr/>
            </a:lvl1pPr>
            <a:lvl2pPr marL="914400" lvl="1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◼"/>
              <a:defRPr/>
            </a:lvl2pPr>
            <a:lvl3pPr marL="1371600" lvl="2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◼"/>
              <a:defRPr/>
            </a:lvl3pPr>
            <a:lvl4pPr marL="1828800" lvl="3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◼"/>
              <a:defRPr/>
            </a:lvl4pPr>
            <a:lvl5pPr marL="2286000" lvl="4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◼"/>
              <a:defRPr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32"/>
          <p:cNvSpPr txBox="1">
            <a:spLocks noGrp="1"/>
          </p:cNvSpPr>
          <p:nvPr>
            <p:ph type="body" idx="4"/>
          </p:nvPr>
        </p:nvSpPr>
        <p:spPr>
          <a:xfrm>
            <a:off x="522288" y="1089025"/>
            <a:ext cx="8101012" cy="333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200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006AB3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◼"/>
              <a:defRPr/>
            </a:lvl2pPr>
            <a:lvl3pPr marL="1371600" lvl="2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◼"/>
              <a:defRPr/>
            </a:lvl3pPr>
            <a:lvl4pPr marL="1828800" lvl="3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◼"/>
              <a:defRPr/>
            </a:lvl4pPr>
            <a:lvl5pPr marL="2286000" lvl="4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360">
          <p15:clr>
            <a:srgbClr val="FBAE40"/>
          </p15:clr>
        </p15:guide>
        <p15:guide id="2" pos="4326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Inhalt + Bild links">
  <p:cSld name="Inhalt + Bild links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5" name="Google Shape;175;p33"/>
          <p:cNvGrpSpPr/>
          <p:nvPr/>
        </p:nvGrpSpPr>
        <p:grpSpPr>
          <a:xfrm>
            <a:off x="-4877" y="4950860"/>
            <a:ext cx="9148877" cy="198120"/>
            <a:chOff x="-4877" y="4950860"/>
            <a:chExt cx="9148877" cy="198120"/>
          </a:xfrm>
        </p:grpSpPr>
        <p:sp>
          <p:nvSpPr>
            <p:cNvPr id="176" name="Google Shape;176;p33"/>
            <p:cNvSpPr/>
            <p:nvPr/>
          </p:nvSpPr>
          <p:spPr>
            <a:xfrm>
              <a:off x="-4877" y="4950860"/>
              <a:ext cx="484937" cy="198120"/>
            </a:xfrm>
            <a:custGeom>
              <a:avLst/>
              <a:gdLst/>
              <a:ahLst/>
              <a:cxnLst/>
              <a:rect l="l" t="t" r="r" b="b"/>
              <a:pathLst>
                <a:path w="9144000" h="198120" extrusionOk="0">
                  <a:moveTo>
                    <a:pt x="0" y="197993"/>
                  </a:moveTo>
                  <a:lnTo>
                    <a:pt x="9144000" y="197993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19799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1"/>
                <a:buFont typeface="Arial"/>
                <a:buNone/>
              </a:pPr>
              <a:endParaRPr sz="1351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77;p33"/>
            <p:cNvSpPr/>
            <p:nvPr/>
          </p:nvSpPr>
          <p:spPr>
            <a:xfrm>
              <a:off x="522288" y="4950860"/>
              <a:ext cx="8621712" cy="198120"/>
            </a:xfrm>
            <a:custGeom>
              <a:avLst/>
              <a:gdLst/>
              <a:ahLst/>
              <a:cxnLst/>
              <a:rect l="l" t="t" r="r" b="b"/>
              <a:pathLst>
                <a:path w="9144000" h="198120" extrusionOk="0">
                  <a:moveTo>
                    <a:pt x="0" y="197993"/>
                  </a:moveTo>
                  <a:lnTo>
                    <a:pt x="9144000" y="197993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19799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1"/>
                <a:buFont typeface="Arial"/>
                <a:buNone/>
              </a:pPr>
              <a:endParaRPr sz="1351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78;p33"/>
            <p:cNvSpPr txBox="1"/>
            <p:nvPr/>
          </p:nvSpPr>
          <p:spPr>
            <a:xfrm>
              <a:off x="8194726" y="4966101"/>
              <a:ext cx="449579" cy="16763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127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de-DE" sz="1000" b="1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hhu.de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9" name="Google Shape;179;p33"/>
          <p:cNvSpPr txBox="1">
            <a:spLocks noGrp="1"/>
          </p:cNvSpPr>
          <p:nvPr>
            <p:ph type="ftr" idx="11"/>
          </p:nvPr>
        </p:nvSpPr>
        <p:spPr>
          <a:xfrm>
            <a:off x="628650" y="4975579"/>
            <a:ext cx="7129704" cy="1486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80" name="Google Shape;180;p33"/>
          <p:cNvSpPr txBox="1">
            <a:spLocks noGrp="1"/>
          </p:cNvSpPr>
          <p:nvPr>
            <p:ph type="sldNum" idx="12"/>
          </p:nvPr>
        </p:nvSpPr>
        <p:spPr>
          <a:xfrm>
            <a:off x="35496" y="4975579"/>
            <a:ext cx="337406" cy="1486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‹Nr.›</a:t>
            </a:fld>
            <a:endParaRPr dirty="0"/>
          </a:p>
        </p:txBody>
      </p:sp>
      <p:sp>
        <p:nvSpPr>
          <p:cNvPr id="181" name="Google Shape;181;p33"/>
          <p:cNvSpPr txBox="1">
            <a:spLocks noGrp="1"/>
          </p:cNvSpPr>
          <p:nvPr>
            <p:ph type="title"/>
          </p:nvPr>
        </p:nvSpPr>
        <p:spPr>
          <a:xfrm>
            <a:off x="4625579" y="330910"/>
            <a:ext cx="2727787" cy="452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AB3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82" name="Google Shape;182;p33"/>
          <p:cNvCxnSpPr/>
          <p:nvPr/>
        </p:nvCxnSpPr>
        <p:spPr>
          <a:xfrm>
            <a:off x="4625975" y="974732"/>
            <a:ext cx="2727391" cy="0"/>
          </a:xfrm>
          <a:prstGeom prst="straightConnector1">
            <a:avLst/>
          </a:prstGeom>
          <a:noFill/>
          <a:ln w="19050" cap="flat" cmpd="sng">
            <a:solidFill>
              <a:srgbClr val="CCDDE7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83" name="Google Shape;183;p33"/>
          <p:cNvSpPr txBox="1">
            <a:spLocks noGrp="1"/>
          </p:cNvSpPr>
          <p:nvPr>
            <p:ph type="body" idx="1"/>
          </p:nvPr>
        </p:nvSpPr>
        <p:spPr>
          <a:xfrm>
            <a:off x="-6031" y="-1"/>
            <a:ext cx="4277280" cy="4914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0" tIns="540000" rIns="0" bIns="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oto Sans Symbols"/>
              <a:buNone/>
              <a:defRPr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◼"/>
              <a:defRPr/>
            </a:lvl2pPr>
            <a:lvl3pPr marL="1371600" lvl="2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◼"/>
              <a:defRPr/>
            </a:lvl3pPr>
            <a:lvl4pPr marL="1828800" lvl="3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◼"/>
              <a:defRPr/>
            </a:lvl4pPr>
            <a:lvl5pPr marL="2286000" lvl="4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◼"/>
              <a:defRPr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p33"/>
          <p:cNvSpPr txBox="1">
            <a:spLocks noGrp="1"/>
          </p:cNvSpPr>
          <p:nvPr>
            <p:ph type="body" idx="2"/>
          </p:nvPr>
        </p:nvSpPr>
        <p:spPr>
          <a:xfrm>
            <a:off x="4625578" y="1422400"/>
            <a:ext cx="3997722" cy="3487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2000" rIns="0" bIns="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◼"/>
              <a:defRPr/>
            </a:lvl1pPr>
            <a:lvl2pPr marL="914400" lvl="1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◼"/>
              <a:defRPr/>
            </a:lvl2pPr>
            <a:lvl3pPr marL="1371600" lvl="2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◼"/>
              <a:defRPr/>
            </a:lvl3pPr>
            <a:lvl4pPr marL="1828800" lvl="3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◼"/>
              <a:defRPr/>
            </a:lvl4pPr>
            <a:lvl5pPr marL="2286000" lvl="4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◼"/>
              <a:defRPr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>
            <a:endParaRPr/>
          </a:p>
        </p:txBody>
      </p:sp>
      <p:grpSp>
        <p:nvGrpSpPr>
          <p:cNvPr id="185" name="Google Shape;185;p33"/>
          <p:cNvGrpSpPr/>
          <p:nvPr/>
        </p:nvGrpSpPr>
        <p:grpSpPr>
          <a:xfrm>
            <a:off x="7741437" y="394294"/>
            <a:ext cx="1050055" cy="621121"/>
            <a:chOff x="10321916" y="525077"/>
            <a:chExt cx="1400072" cy="827140"/>
          </a:xfrm>
        </p:grpSpPr>
        <p:grpSp>
          <p:nvGrpSpPr>
            <p:cNvPr id="186" name="Google Shape;186;p33"/>
            <p:cNvGrpSpPr/>
            <p:nvPr/>
          </p:nvGrpSpPr>
          <p:grpSpPr>
            <a:xfrm>
              <a:off x="10321916" y="525077"/>
              <a:ext cx="1179695" cy="575590"/>
              <a:chOff x="10321916" y="525077"/>
              <a:chExt cx="1179695" cy="575590"/>
            </a:xfrm>
          </p:grpSpPr>
          <p:sp>
            <p:nvSpPr>
              <p:cNvPr id="187" name="Google Shape;187;p33"/>
              <p:cNvSpPr/>
              <p:nvPr/>
            </p:nvSpPr>
            <p:spPr>
              <a:xfrm>
                <a:off x="11143981" y="639857"/>
                <a:ext cx="357630" cy="357630"/>
              </a:xfrm>
              <a:custGeom>
                <a:avLst/>
                <a:gdLst/>
                <a:ahLst/>
                <a:cxnLst/>
                <a:rect l="l" t="t" r="r" b="b"/>
                <a:pathLst>
                  <a:path w="357629" h="357629" extrusionOk="0">
                    <a:moveTo>
                      <a:pt x="358113" y="0"/>
                    </a:moveTo>
                    <a:lnTo>
                      <a:pt x="358113" y="179540"/>
                    </a:lnTo>
                    <a:cubicBezTo>
                      <a:pt x="358113" y="286587"/>
                      <a:pt x="277888" y="359080"/>
                      <a:pt x="179057" y="359080"/>
                    </a:cubicBezTo>
                    <a:cubicBezTo>
                      <a:pt x="80225" y="359080"/>
                      <a:pt x="0" y="286587"/>
                      <a:pt x="0" y="179540"/>
                    </a:cubicBezTo>
                    <a:cubicBezTo>
                      <a:pt x="0" y="164075"/>
                      <a:pt x="0" y="0"/>
                      <a:pt x="0" y="0"/>
                    </a:cubicBezTo>
                    <a:lnTo>
                      <a:pt x="90857" y="0"/>
                    </a:lnTo>
                    <a:cubicBezTo>
                      <a:pt x="90857" y="32622"/>
                      <a:pt x="90857" y="165041"/>
                      <a:pt x="90857" y="171807"/>
                    </a:cubicBezTo>
                    <a:cubicBezTo>
                      <a:pt x="90857" y="227385"/>
                      <a:pt x="130487" y="265323"/>
                      <a:pt x="179057" y="265323"/>
                    </a:cubicBezTo>
                    <a:cubicBezTo>
                      <a:pt x="227868" y="265323"/>
                      <a:pt x="267256" y="227385"/>
                      <a:pt x="267256" y="171807"/>
                    </a:cubicBezTo>
                    <a:lnTo>
                      <a:pt x="267256" y="0"/>
                    </a:lnTo>
                    <a:lnTo>
                      <a:pt x="35811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1"/>
                  <a:buFont typeface="Arial"/>
                  <a:buNone/>
                </a:pPr>
                <a:endParaRPr sz="1351" b="0" i="0" u="none" strike="noStrike" cap="none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8" name="Google Shape;188;p33"/>
              <p:cNvSpPr/>
              <p:nvPr/>
            </p:nvSpPr>
            <p:spPr>
              <a:xfrm>
                <a:off x="10321916" y="525077"/>
                <a:ext cx="357630" cy="463952"/>
              </a:xfrm>
              <a:custGeom>
                <a:avLst/>
                <a:gdLst/>
                <a:ahLst/>
                <a:cxnLst/>
                <a:rect l="l" t="t" r="r" b="b"/>
                <a:pathLst>
                  <a:path w="357629" h="463952" extrusionOk="0">
                    <a:moveTo>
                      <a:pt x="90857" y="464435"/>
                    </a:moveTo>
                    <a:lnTo>
                      <a:pt x="0" y="464435"/>
                    </a:lnTo>
                    <a:lnTo>
                      <a:pt x="0" y="0"/>
                    </a:lnTo>
                    <a:lnTo>
                      <a:pt x="90857" y="0"/>
                    </a:lnTo>
                    <a:lnTo>
                      <a:pt x="90857" y="127345"/>
                    </a:lnTo>
                    <a:cubicBezTo>
                      <a:pt x="116955" y="113330"/>
                      <a:pt x="146918" y="105597"/>
                      <a:pt x="179298" y="105597"/>
                    </a:cubicBezTo>
                    <a:cubicBezTo>
                      <a:pt x="278130" y="105597"/>
                      <a:pt x="358355" y="178090"/>
                      <a:pt x="358355" y="285137"/>
                    </a:cubicBezTo>
                    <a:lnTo>
                      <a:pt x="358355" y="464677"/>
                    </a:lnTo>
                    <a:lnTo>
                      <a:pt x="267497" y="464677"/>
                    </a:lnTo>
                    <a:lnTo>
                      <a:pt x="267497" y="292870"/>
                    </a:lnTo>
                    <a:cubicBezTo>
                      <a:pt x="267497" y="237292"/>
                      <a:pt x="227868" y="199354"/>
                      <a:pt x="179298" y="199354"/>
                    </a:cubicBezTo>
                    <a:cubicBezTo>
                      <a:pt x="130728" y="199354"/>
                      <a:pt x="91099" y="237292"/>
                      <a:pt x="91099" y="292870"/>
                    </a:cubicBezTo>
                    <a:lnTo>
                      <a:pt x="91099" y="464435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1"/>
                  <a:buFont typeface="Arial"/>
                  <a:buNone/>
                </a:pPr>
                <a:endParaRPr sz="1351" b="0" i="0" u="none" strike="noStrike" cap="none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9" name="Google Shape;189;p33"/>
              <p:cNvSpPr/>
              <p:nvPr/>
            </p:nvSpPr>
            <p:spPr>
              <a:xfrm>
                <a:off x="10734399" y="525077"/>
                <a:ext cx="357630" cy="463952"/>
              </a:xfrm>
              <a:custGeom>
                <a:avLst/>
                <a:gdLst/>
                <a:ahLst/>
                <a:cxnLst/>
                <a:rect l="l" t="t" r="r" b="b"/>
                <a:pathLst>
                  <a:path w="357629" h="463952" extrusionOk="0">
                    <a:moveTo>
                      <a:pt x="90857" y="464435"/>
                    </a:moveTo>
                    <a:lnTo>
                      <a:pt x="0" y="464435"/>
                    </a:lnTo>
                    <a:lnTo>
                      <a:pt x="0" y="0"/>
                    </a:lnTo>
                    <a:lnTo>
                      <a:pt x="90857" y="0"/>
                    </a:lnTo>
                    <a:lnTo>
                      <a:pt x="90857" y="127345"/>
                    </a:lnTo>
                    <a:cubicBezTo>
                      <a:pt x="116955" y="113330"/>
                      <a:pt x="146918" y="105597"/>
                      <a:pt x="179298" y="105597"/>
                    </a:cubicBezTo>
                    <a:cubicBezTo>
                      <a:pt x="278130" y="105597"/>
                      <a:pt x="358355" y="178090"/>
                      <a:pt x="358355" y="285137"/>
                    </a:cubicBezTo>
                    <a:lnTo>
                      <a:pt x="358355" y="464677"/>
                    </a:lnTo>
                    <a:lnTo>
                      <a:pt x="267497" y="464677"/>
                    </a:lnTo>
                    <a:lnTo>
                      <a:pt x="267497" y="292870"/>
                    </a:lnTo>
                    <a:cubicBezTo>
                      <a:pt x="267497" y="237292"/>
                      <a:pt x="227868" y="199354"/>
                      <a:pt x="179298" y="199354"/>
                    </a:cubicBezTo>
                    <a:cubicBezTo>
                      <a:pt x="130728" y="199354"/>
                      <a:pt x="91099" y="237292"/>
                      <a:pt x="91099" y="292870"/>
                    </a:cubicBezTo>
                    <a:lnTo>
                      <a:pt x="91099" y="464435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1"/>
                  <a:buFont typeface="Arial"/>
                  <a:buNone/>
                </a:pPr>
                <a:endParaRPr sz="1351" b="0" i="0" u="none" strike="noStrike" cap="none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0" name="Google Shape;190;p33"/>
              <p:cNvSpPr/>
              <p:nvPr/>
            </p:nvSpPr>
            <p:spPr>
              <a:xfrm>
                <a:off x="10464001" y="1088585"/>
                <a:ext cx="12082" cy="12082"/>
              </a:xfrm>
              <a:custGeom>
                <a:avLst/>
                <a:gdLst/>
                <a:ahLst/>
                <a:cxnLst/>
                <a:rect l="l" t="t" r="r" b="b"/>
                <a:pathLst>
                  <a:path w="12082" h="12082" extrusionOk="0">
                    <a:moveTo>
                      <a:pt x="10874" y="1933"/>
                    </a:moveTo>
                    <a:cubicBezTo>
                      <a:pt x="9666" y="725"/>
                      <a:pt x="8216" y="0"/>
                      <a:pt x="6524" y="0"/>
                    </a:cubicBezTo>
                    <a:cubicBezTo>
                      <a:pt x="4833" y="0"/>
                      <a:pt x="3141" y="725"/>
                      <a:pt x="1933" y="1933"/>
                    </a:cubicBezTo>
                    <a:cubicBezTo>
                      <a:pt x="725" y="3141"/>
                      <a:pt x="0" y="4833"/>
                      <a:pt x="0" y="6283"/>
                    </a:cubicBezTo>
                    <a:cubicBezTo>
                      <a:pt x="0" y="7733"/>
                      <a:pt x="725" y="9424"/>
                      <a:pt x="1933" y="10632"/>
                    </a:cubicBezTo>
                    <a:cubicBezTo>
                      <a:pt x="3141" y="11840"/>
                      <a:pt x="4591" y="12565"/>
                      <a:pt x="6524" y="12565"/>
                    </a:cubicBezTo>
                    <a:cubicBezTo>
                      <a:pt x="8216" y="12565"/>
                      <a:pt x="9666" y="11840"/>
                      <a:pt x="10874" y="10632"/>
                    </a:cubicBezTo>
                    <a:cubicBezTo>
                      <a:pt x="12082" y="9424"/>
                      <a:pt x="12807" y="7974"/>
                      <a:pt x="12807" y="6283"/>
                    </a:cubicBezTo>
                    <a:cubicBezTo>
                      <a:pt x="12807" y="4591"/>
                      <a:pt x="12082" y="3383"/>
                      <a:pt x="10874" y="1933"/>
                    </a:cubicBezTo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1"/>
                  <a:buFont typeface="Arial"/>
                  <a:buNone/>
                </a:pPr>
                <a:endParaRPr sz="1351" b="0" i="0" u="none" strike="noStrike" cap="none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1" name="Google Shape;191;p33"/>
              <p:cNvSpPr/>
              <p:nvPr/>
            </p:nvSpPr>
            <p:spPr>
              <a:xfrm>
                <a:off x="10610678" y="1088585"/>
                <a:ext cx="12082" cy="12082"/>
              </a:xfrm>
              <a:custGeom>
                <a:avLst/>
                <a:gdLst/>
                <a:ahLst/>
                <a:cxnLst/>
                <a:rect l="l" t="t" r="r" b="b"/>
                <a:pathLst>
                  <a:path w="12082" h="12082" extrusionOk="0">
                    <a:moveTo>
                      <a:pt x="10874" y="1933"/>
                    </a:moveTo>
                    <a:cubicBezTo>
                      <a:pt x="9666" y="725"/>
                      <a:pt x="8216" y="0"/>
                      <a:pt x="6524" y="0"/>
                    </a:cubicBezTo>
                    <a:cubicBezTo>
                      <a:pt x="4833" y="0"/>
                      <a:pt x="3141" y="725"/>
                      <a:pt x="1933" y="1933"/>
                    </a:cubicBezTo>
                    <a:cubicBezTo>
                      <a:pt x="725" y="3141"/>
                      <a:pt x="0" y="4833"/>
                      <a:pt x="0" y="6283"/>
                    </a:cubicBezTo>
                    <a:cubicBezTo>
                      <a:pt x="0" y="7733"/>
                      <a:pt x="725" y="9424"/>
                      <a:pt x="1933" y="10632"/>
                    </a:cubicBezTo>
                    <a:cubicBezTo>
                      <a:pt x="3141" y="11840"/>
                      <a:pt x="4591" y="12565"/>
                      <a:pt x="6524" y="12565"/>
                    </a:cubicBezTo>
                    <a:cubicBezTo>
                      <a:pt x="8216" y="12565"/>
                      <a:pt x="9666" y="11840"/>
                      <a:pt x="10874" y="10632"/>
                    </a:cubicBezTo>
                    <a:cubicBezTo>
                      <a:pt x="12082" y="9424"/>
                      <a:pt x="12807" y="7974"/>
                      <a:pt x="12807" y="6283"/>
                    </a:cubicBezTo>
                    <a:cubicBezTo>
                      <a:pt x="12807" y="4591"/>
                      <a:pt x="12082" y="3383"/>
                      <a:pt x="10874" y="1933"/>
                    </a:cubicBezTo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1"/>
                  <a:buFont typeface="Arial"/>
                  <a:buNone/>
                </a:pPr>
                <a:endParaRPr sz="1351" b="0" i="0" u="none" strike="noStrike" cap="none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2" name="Google Shape;192;p33"/>
              <p:cNvSpPr/>
              <p:nvPr/>
            </p:nvSpPr>
            <p:spPr>
              <a:xfrm>
                <a:off x="10949701" y="1088585"/>
                <a:ext cx="12082" cy="12082"/>
              </a:xfrm>
              <a:custGeom>
                <a:avLst/>
                <a:gdLst/>
                <a:ahLst/>
                <a:cxnLst/>
                <a:rect l="l" t="t" r="r" b="b"/>
                <a:pathLst>
                  <a:path w="12082" h="12082" extrusionOk="0">
                    <a:moveTo>
                      <a:pt x="10874" y="1933"/>
                    </a:moveTo>
                    <a:cubicBezTo>
                      <a:pt x="9666" y="725"/>
                      <a:pt x="8216" y="0"/>
                      <a:pt x="6524" y="0"/>
                    </a:cubicBezTo>
                    <a:cubicBezTo>
                      <a:pt x="4833" y="0"/>
                      <a:pt x="3141" y="725"/>
                      <a:pt x="1933" y="1933"/>
                    </a:cubicBezTo>
                    <a:cubicBezTo>
                      <a:pt x="725" y="3141"/>
                      <a:pt x="0" y="4833"/>
                      <a:pt x="0" y="6283"/>
                    </a:cubicBezTo>
                    <a:cubicBezTo>
                      <a:pt x="0" y="7733"/>
                      <a:pt x="725" y="9424"/>
                      <a:pt x="1933" y="10632"/>
                    </a:cubicBezTo>
                    <a:cubicBezTo>
                      <a:pt x="3141" y="11840"/>
                      <a:pt x="4591" y="12565"/>
                      <a:pt x="6524" y="12565"/>
                    </a:cubicBezTo>
                    <a:cubicBezTo>
                      <a:pt x="8216" y="12565"/>
                      <a:pt x="9666" y="11840"/>
                      <a:pt x="10874" y="10632"/>
                    </a:cubicBezTo>
                    <a:cubicBezTo>
                      <a:pt x="12082" y="9424"/>
                      <a:pt x="12807" y="7974"/>
                      <a:pt x="12807" y="6283"/>
                    </a:cubicBezTo>
                    <a:cubicBezTo>
                      <a:pt x="12807" y="4591"/>
                      <a:pt x="12324" y="3383"/>
                      <a:pt x="10874" y="1933"/>
                    </a:cubicBezTo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1"/>
                  <a:buFont typeface="Arial"/>
                  <a:buNone/>
                </a:pPr>
                <a:endParaRPr sz="1351" b="0" i="0" u="none" strike="noStrike" cap="none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93" name="Google Shape;193;p33"/>
            <p:cNvSpPr/>
            <p:nvPr/>
          </p:nvSpPr>
          <p:spPr>
            <a:xfrm>
              <a:off x="10322158" y="1089069"/>
              <a:ext cx="57994" cy="77325"/>
            </a:xfrm>
            <a:custGeom>
              <a:avLst/>
              <a:gdLst/>
              <a:ahLst/>
              <a:cxnLst/>
              <a:rect l="l" t="t" r="r" b="b"/>
              <a:pathLst>
                <a:path w="57994" h="77325" extrusionOk="0">
                  <a:moveTo>
                    <a:pt x="49053" y="0"/>
                  </a:moveTo>
                  <a:lnTo>
                    <a:pt x="49053" y="34071"/>
                  </a:lnTo>
                  <a:lnTo>
                    <a:pt x="10149" y="34071"/>
                  </a:lnTo>
                  <a:lnTo>
                    <a:pt x="10149" y="0"/>
                  </a:lnTo>
                  <a:lnTo>
                    <a:pt x="0" y="0"/>
                  </a:lnTo>
                  <a:lnTo>
                    <a:pt x="0" y="78292"/>
                  </a:lnTo>
                  <a:lnTo>
                    <a:pt x="10149" y="78292"/>
                  </a:lnTo>
                  <a:lnTo>
                    <a:pt x="10149" y="40837"/>
                  </a:lnTo>
                  <a:lnTo>
                    <a:pt x="49053" y="40837"/>
                  </a:lnTo>
                  <a:lnTo>
                    <a:pt x="49053" y="78292"/>
                  </a:lnTo>
                  <a:lnTo>
                    <a:pt x="58961" y="78292"/>
                  </a:lnTo>
                  <a:lnTo>
                    <a:pt x="5896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1"/>
                <a:buFont typeface="Arial"/>
                <a:buNone/>
              </a:pPr>
              <a:endParaRPr sz="1351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94;p33"/>
            <p:cNvSpPr/>
            <p:nvPr/>
          </p:nvSpPr>
          <p:spPr>
            <a:xfrm>
              <a:off x="10399483" y="1110575"/>
              <a:ext cx="48328" cy="57994"/>
            </a:xfrm>
            <a:custGeom>
              <a:avLst/>
              <a:gdLst/>
              <a:ahLst/>
              <a:cxnLst/>
              <a:rect l="l" t="t" r="r" b="b"/>
              <a:pathLst>
                <a:path w="48328" h="57994" extrusionOk="0">
                  <a:moveTo>
                    <a:pt x="9907" y="24647"/>
                  </a:moveTo>
                  <a:cubicBezTo>
                    <a:pt x="10149" y="22231"/>
                    <a:pt x="10874" y="19815"/>
                    <a:pt x="11599" y="17640"/>
                  </a:cubicBezTo>
                  <a:cubicBezTo>
                    <a:pt x="12324" y="15465"/>
                    <a:pt x="13532" y="13532"/>
                    <a:pt x="14740" y="11840"/>
                  </a:cubicBezTo>
                  <a:cubicBezTo>
                    <a:pt x="15948" y="10149"/>
                    <a:pt x="17640" y="8699"/>
                    <a:pt x="19331" y="7733"/>
                  </a:cubicBezTo>
                  <a:cubicBezTo>
                    <a:pt x="21023" y="6766"/>
                    <a:pt x="23198" y="6283"/>
                    <a:pt x="25372" y="6283"/>
                  </a:cubicBezTo>
                  <a:cubicBezTo>
                    <a:pt x="28755" y="6283"/>
                    <a:pt x="31655" y="7733"/>
                    <a:pt x="33830" y="10874"/>
                  </a:cubicBezTo>
                  <a:cubicBezTo>
                    <a:pt x="36005" y="13774"/>
                    <a:pt x="36971" y="17881"/>
                    <a:pt x="36971" y="22956"/>
                  </a:cubicBezTo>
                  <a:lnTo>
                    <a:pt x="36971" y="24889"/>
                  </a:lnTo>
                  <a:lnTo>
                    <a:pt x="9907" y="24889"/>
                  </a:lnTo>
                  <a:close/>
                  <a:moveTo>
                    <a:pt x="9666" y="30930"/>
                  </a:moveTo>
                  <a:lnTo>
                    <a:pt x="47120" y="30930"/>
                  </a:lnTo>
                  <a:lnTo>
                    <a:pt x="47120" y="25372"/>
                  </a:lnTo>
                  <a:cubicBezTo>
                    <a:pt x="47120" y="22231"/>
                    <a:pt x="46879" y="19090"/>
                    <a:pt x="46154" y="16190"/>
                  </a:cubicBezTo>
                  <a:cubicBezTo>
                    <a:pt x="45429" y="13049"/>
                    <a:pt x="44220" y="10391"/>
                    <a:pt x="42529" y="7974"/>
                  </a:cubicBezTo>
                  <a:cubicBezTo>
                    <a:pt x="40837" y="5558"/>
                    <a:pt x="38663" y="3625"/>
                    <a:pt x="35763" y="2175"/>
                  </a:cubicBezTo>
                  <a:cubicBezTo>
                    <a:pt x="32863" y="725"/>
                    <a:pt x="29480" y="0"/>
                    <a:pt x="25131" y="0"/>
                  </a:cubicBezTo>
                  <a:cubicBezTo>
                    <a:pt x="21506" y="0"/>
                    <a:pt x="18365" y="725"/>
                    <a:pt x="15223" y="2175"/>
                  </a:cubicBezTo>
                  <a:cubicBezTo>
                    <a:pt x="12082" y="3625"/>
                    <a:pt x="9424" y="5558"/>
                    <a:pt x="7249" y="8216"/>
                  </a:cubicBezTo>
                  <a:cubicBezTo>
                    <a:pt x="5074" y="10874"/>
                    <a:pt x="3141" y="13774"/>
                    <a:pt x="1933" y="17398"/>
                  </a:cubicBezTo>
                  <a:cubicBezTo>
                    <a:pt x="725" y="21023"/>
                    <a:pt x="0" y="24889"/>
                    <a:pt x="0" y="29239"/>
                  </a:cubicBezTo>
                  <a:cubicBezTo>
                    <a:pt x="0" y="38904"/>
                    <a:pt x="2175" y="46154"/>
                    <a:pt x="6766" y="50986"/>
                  </a:cubicBezTo>
                  <a:cubicBezTo>
                    <a:pt x="11116" y="55819"/>
                    <a:pt x="17881" y="58477"/>
                    <a:pt x="26581" y="58477"/>
                  </a:cubicBezTo>
                  <a:cubicBezTo>
                    <a:pt x="31172" y="58477"/>
                    <a:pt x="35038" y="57511"/>
                    <a:pt x="38663" y="55819"/>
                  </a:cubicBezTo>
                  <a:cubicBezTo>
                    <a:pt x="42046" y="53886"/>
                    <a:pt x="45429" y="51228"/>
                    <a:pt x="48328" y="47845"/>
                  </a:cubicBezTo>
                  <a:lnTo>
                    <a:pt x="44462" y="43737"/>
                  </a:lnTo>
                  <a:cubicBezTo>
                    <a:pt x="40837" y="47120"/>
                    <a:pt x="37696" y="49053"/>
                    <a:pt x="35038" y="50261"/>
                  </a:cubicBezTo>
                  <a:cubicBezTo>
                    <a:pt x="32380" y="51228"/>
                    <a:pt x="29722" y="51711"/>
                    <a:pt x="27306" y="51711"/>
                  </a:cubicBezTo>
                  <a:cubicBezTo>
                    <a:pt x="21748" y="51711"/>
                    <a:pt x="17640" y="50020"/>
                    <a:pt x="14740" y="46395"/>
                  </a:cubicBezTo>
                  <a:cubicBezTo>
                    <a:pt x="11599" y="42529"/>
                    <a:pt x="10149" y="37454"/>
                    <a:pt x="9666" y="3093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1"/>
                <a:buFont typeface="Arial"/>
                <a:buNone/>
              </a:pPr>
              <a:endParaRPr sz="1351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95;p33"/>
            <p:cNvSpPr/>
            <p:nvPr/>
          </p:nvSpPr>
          <p:spPr>
            <a:xfrm>
              <a:off x="10465451" y="1112266"/>
              <a:ext cx="9666" cy="53161"/>
            </a:xfrm>
            <a:custGeom>
              <a:avLst/>
              <a:gdLst/>
              <a:ahLst/>
              <a:cxnLst/>
              <a:rect l="l" t="t" r="r" b="b"/>
              <a:pathLst>
                <a:path w="9665" h="53161" extrusionOk="0">
                  <a:moveTo>
                    <a:pt x="0" y="0"/>
                  </a:moveTo>
                  <a:lnTo>
                    <a:pt x="10149" y="0"/>
                  </a:lnTo>
                  <a:lnTo>
                    <a:pt x="10149" y="55094"/>
                  </a:lnTo>
                  <a:lnTo>
                    <a:pt x="0" y="5509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1"/>
                <a:buFont typeface="Arial"/>
                <a:buNone/>
              </a:pPr>
              <a:endParaRPr sz="1351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96" name="Google Shape;196;p33"/>
            <p:cNvGrpSpPr/>
            <p:nvPr/>
          </p:nvGrpSpPr>
          <p:grpSpPr>
            <a:xfrm>
              <a:off x="10496140" y="1110575"/>
              <a:ext cx="100523" cy="55819"/>
              <a:chOff x="10496140" y="1110575"/>
              <a:chExt cx="100523" cy="55819"/>
            </a:xfrm>
          </p:grpSpPr>
          <p:sp>
            <p:nvSpPr>
              <p:cNvPr id="197" name="Google Shape;197;p33"/>
              <p:cNvSpPr/>
              <p:nvPr/>
            </p:nvSpPr>
            <p:spPr>
              <a:xfrm>
                <a:off x="10496140" y="1110575"/>
                <a:ext cx="45912" cy="55578"/>
              </a:xfrm>
              <a:custGeom>
                <a:avLst/>
                <a:gdLst/>
                <a:ahLst/>
                <a:cxnLst/>
                <a:rect l="l" t="t" r="r" b="b"/>
                <a:pathLst>
                  <a:path w="45911" h="55577" extrusionOk="0">
                    <a:moveTo>
                      <a:pt x="48087" y="56786"/>
                    </a:moveTo>
                    <a:lnTo>
                      <a:pt x="48087" y="22231"/>
                    </a:lnTo>
                    <a:cubicBezTo>
                      <a:pt x="48087" y="19331"/>
                      <a:pt x="47845" y="16432"/>
                      <a:pt x="47603" y="13774"/>
                    </a:cubicBezTo>
                    <a:cubicBezTo>
                      <a:pt x="47362" y="11115"/>
                      <a:pt x="46637" y="8699"/>
                      <a:pt x="45429" y="6766"/>
                    </a:cubicBezTo>
                    <a:cubicBezTo>
                      <a:pt x="44220" y="4833"/>
                      <a:pt x="42287" y="3141"/>
                      <a:pt x="39629" y="1933"/>
                    </a:cubicBezTo>
                    <a:cubicBezTo>
                      <a:pt x="36971" y="725"/>
                      <a:pt x="33588" y="0"/>
                      <a:pt x="28997" y="0"/>
                    </a:cubicBezTo>
                    <a:cubicBezTo>
                      <a:pt x="26097" y="0"/>
                      <a:pt x="23681" y="483"/>
                      <a:pt x="21506" y="1208"/>
                    </a:cubicBezTo>
                    <a:cubicBezTo>
                      <a:pt x="19331" y="2175"/>
                      <a:pt x="17640" y="3141"/>
                      <a:pt x="16190" y="4350"/>
                    </a:cubicBezTo>
                    <a:cubicBezTo>
                      <a:pt x="14740" y="5558"/>
                      <a:pt x="13532" y="6766"/>
                      <a:pt x="12565" y="7974"/>
                    </a:cubicBezTo>
                    <a:cubicBezTo>
                      <a:pt x="11599" y="9182"/>
                      <a:pt x="11116" y="10149"/>
                      <a:pt x="10632" y="10632"/>
                    </a:cubicBezTo>
                    <a:lnTo>
                      <a:pt x="9424" y="967"/>
                    </a:lnTo>
                    <a:lnTo>
                      <a:pt x="0" y="1933"/>
                    </a:lnTo>
                    <a:cubicBezTo>
                      <a:pt x="0" y="2416"/>
                      <a:pt x="242" y="3141"/>
                      <a:pt x="242" y="4108"/>
                    </a:cubicBezTo>
                    <a:cubicBezTo>
                      <a:pt x="483" y="5074"/>
                      <a:pt x="483" y="6283"/>
                      <a:pt x="725" y="7733"/>
                    </a:cubicBezTo>
                    <a:cubicBezTo>
                      <a:pt x="967" y="9182"/>
                      <a:pt x="967" y="10391"/>
                      <a:pt x="967" y="11840"/>
                    </a:cubicBezTo>
                    <a:cubicBezTo>
                      <a:pt x="967" y="13290"/>
                      <a:pt x="1208" y="14499"/>
                      <a:pt x="1208" y="15948"/>
                    </a:cubicBezTo>
                    <a:lnTo>
                      <a:pt x="1208" y="56786"/>
                    </a:lnTo>
                    <a:lnTo>
                      <a:pt x="11116" y="56786"/>
                    </a:lnTo>
                    <a:lnTo>
                      <a:pt x="11116" y="25856"/>
                    </a:lnTo>
                    <a:cubicBezTo>
                      <a:pt x="11116" y="23439"/>
                      <a:pt x="11599" y="21023"/>
                      <a:pt x="12324" y="18606"/>
                    </a:cubicBezTo>
                    <a:cubicBezTo>
                      <a:pt x="13049" y="16432"/>
                      <a:pt x="14257" y="14257"/>
                      <a:pt x="15707" y="12807"/>
                    </a:cubicBezTo>
                    <a:cubicBezTo>
                      <a:pt x="17157" y="11115"/>
                      <a:pt x="18848" y="9907"/>
                      <a:pt x="20540" y="8941"/>
                    </a:cubicBezTo>
                    <a:cubicBezTo>
                      <a:pt x="22473" y="7974"/>
                      <a:pt x="24406" y="7491"/>
                      <a:pt x="26822" y="7491"/>
                    </a:cubicBezTo>
                    <a:cubicBezTo>
                      <a:pt x="29239" y="7491"/>
                      <a:pt x="31413" y="7733"/>
                      <a:pt x="32863" y="8457"/>
                    </a:cubicBezTo>
                    <a:cubicBezTo>
                      <a:pt x="34313" y="9182"/>
                      <a:pt x="35521" y="9907"/>
                      <a:pt x="36488" y="11357"/>
                    </a:cubicBezTo>
                    <a:cubicBezTo>
                      <a:pt x="37213" y="12565"/>
                      <a:pt x="37696" y="14257"/>
                      <a:pt x="38179" y="15948"/>
                    </a:cubicBezTo>
                    <a:cubicBezTo>
                      <a:pt x="38421" y="17881"/>
                      <a:pt x="38663" y="19815"/>
                      <a:pt x="38663" y="22231"/>
                    </a:cubicBezTo>
                    <a:lnTo>
                      <a:pt x="38663" y="56786"/>
                    </a:lnTo>
                    <a:lnTo>
                      <a:pt x="48087" y="5678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1"/>
                  <a:buFont typeface="Arial"/>
                  <a:buNone/>
                </a:pPr>
                <a:endParaRPr sz="1351" b="0" i="0" u="none" strike="noStrike" cap="none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8" name="Google Shape;198;p33"/>
              <p:cNvSpPr/>
              <p:nvPr/>
            </p:nvSpPr>
            <p:spPr>
              <a:xfrm>
                <a:off x="10562833" y="1110816"/>
                <a:ext cx="33830" cy="55578"/>
              </a:xfrm>
              <a:custGeom>
                <a:avLst/>
                <a:gdLst/>
                <a:ahLst/>
                <a:cxnLst/>
                <a:rect l="l" t="t" r="r" b="b"/>
                <a:pathLst>
                  <a:path w="33829" h="55577" extrusionOk="0">
                    <a:moveTo>
                      <a:pt x="1208" y="56544"/>
                    </a:moveTo>
                    <a:lnTo>
                      <a:pt x="10632" y="56544"/>
                    </a:lnTo>
                    <a:lnTo>
                      <a:pt x="10632" y="29964"/>
                    </a:lnTo>
                    <a:cubicBezTo>
                      <a:pt x="10632" y="28030"/>
                      <a:pt x="10632" y="26339"/>
                      <a:pt x="10874" y="24406"/>
                    </a:cubicBezTo>
                    <a:cubicBezTo>
                      <a:pt x="11116" y="22473"/>
                      <a:pt x="11357" y="20781"/>
                      <a:pt x="11599" y="19090"/>
                    </a:cubicBezTo>
                    <a:cubicBezTo>
                      <a:pt x="12565" y="15707"/>
                      <a:pt x="13774" y="12807"/>
                      <a:pt x="15707" y="10391"/>
                    </a:cubicBezTo>
                    <a:cubicBezTo>
                      <a:pt x="17398" y="7974"/>
                      <a:pt x="19573" y="7008"/>
                      <a:pt x="21748" y="7008"/>
                    </a:cubicBezTo>
                    <a:cubicBezTo>
                      <a:pt x="25614" y="7008"/>
                      <a:pt x="27547" y="8941"/>
                      <a:pt x="27789" y="13049"/>
                    </a:cubicBezTo>
                    <a:lnTo>
                      <a:pt x="36005" y="10149"/>
                    </a:lnTo>
                    <a:cubicBezTo>
                      <a:pt x="36005" y="8216"/>
                      <a:pt x="35521" y="6766"/>
                      <a:pt x="34796" y="5316"/>
                    </a:cubicBezTo>
                    <a:cubicBezTo>
                      <a:pt x="34072" y="3866"/>
                      <a:pt x="33347" y="2900"/>
                      <a:pt x="32380" y="2175"/>
                    </a:cubicBezTo>
                    <a:cubicBezTo>
                      <a:pt x="31413" y="1450"/>
                      <a:pt x="30205" y="725"/>
                      <a:pt x="28997" y="483"/>
                    </a:cubicBezTo>
                    <a:cubicBezTo>
                      <a:pt x="27789" y="0"/>
                      <a:pt x="26581" y="0"/>
                      <a:pt x="25614" y="0"/>
                    </a:cubicBezTo>
                    <a:cubicBezTo>
                      <a:pt x="22231" y="0"/>
                      <a:pt x="19573" y="967"/>
                      <a:pt x="16915" y="2658"/>
                    </a:cubicBezTo>
                    <a:cubicBezTo>
                      <a:pt x="14499" y="4591"/>
                      <a:pt x="12324" y="7008"/>
                      <a:pt x="10632" y="10149"/>
                    </a:cubicBezTo>
                    <a:lnTo>
                      <a:pt x="9424" y="483"/>
                    </a:lnTo>
                    <a:lnTo>
                      <a:pt x="0" y="1450"/>
                    </a:lnTo>
                    <a:cubicBezTo>
                      <a:pt x="0" y="1933"/>
                      <a:pt x="242" y="2658"/>
                      <a:pt x="242" y="3625"/>
                    </a:cubicBezTo>
                    <a:cubicBezTo>
                      <a:pt x="483" y="4591"/>
                      <a:pt x="483" y="5799"/>
                      <a:pt x="725" y="7249"/>
                    </a:cubicBezTo>
                    <a:cubicBezTo>
                      <a:pt x="967" y="8699"/>
                      <a:pt x="967" y="9907"/>
                      <a:pt x="967" y="11357"/>
                    </a:cubicBezTo>
                    <a:cubicBezTo>
                      <a:pt x="967" y="12807"/>
                      <a:pt x="1208" y="14015"/>
                      <a:pt x="1208" y="15465"/>
                    </a:cubicBezTo>
                    <a:lnTo>
                      <a:pt x="1208" y="5654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1"/>
                  <a:buFont typeface="Arial"/>
                  <a:buNone/>
                </a:pPr>
                <a:endParaRPr sz="1351" b="0" i="0" u="none" strike="noStrike" cap="none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99" name="Google Shape;199;p33"/>
            <p:cNvSpPr/>
            <p:nvPr/>
          </p:nvSpPr>
          <p:spPr>
            <a:xfrm>
              <a:off x="10612128" y="1112266"/>
              <a:ext cx="9666" cy="53161"/>
            </a:xfrm>
            <a:custGeom>
              <a:avLst/>
              <a:gdLst/>
              <a:ahLst/>
              <a:cxnLst/>
              <a:rect l="l" t="t" r="r" b="b"/>
              <a:pathLst>
                <a:path w="9665" h="53161" extrusionOk="0">
                  <a:moveTo>
                    <a:pt x="0" y="0"/>
                  </a:moveTo>
                  <a:lnTo>
                    <a:pt x="10149" y="0"/>
                  </a:lnTo>
                  <a:lnTo>
                    <a:pt x="10149" y="55094"/>
                  </a:lnTo>
                  <a:lnTo>
                    <a:pt x="0" y="5509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1"/>
                <a:buFont typeface="Arial"/>
                <a:buNone/>
              </a:pPr>
              <a:endParaRPr sz="1351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00" name="Google Shape;200;p33"/>
            <p:cNvGrpSpPr/>
            <p:nvPr/>
          </p:nvGrpSpPr>
          <p:grpSpPr>
            <a:xfrm>
              <a:off x="10639675" y="1081336"/>
              <a:ext cx="105597" cy="87233"/>
              <a:chOff x="10639675" y="1081336"/>
              <a:chExt cx="105597" cy="87233"/>
            </a:xfrm>
          </p:grpSpPr>
          <p:sp>
            <p:nvSpPr>
              <p:cNvPr id="201" name="Google Shape;201;p33"/>
              <p:cNvSpPr/>
              <p:nvPr/>
            </p:nvSpPr>
            <p:spPr>
              <a:xfrm>
                <a:off x="10639675" y="1110575"/>
                <a:ext cx="45912" cy="57994"/>
              </a:xfrm>
              <a:custGeom>
                <a:avLst/>
                <a:gdLst/>
                <a:ahLst/>
                <a:cxnLst/>
                <a:rect l="l" t="t" r="r" b="b"/>
                <a:pathLst>
                  <a:path w="45911" h="57994" extrusionOk="0">
                    <a:moveTo>
                      <a:pt x="41804" y="44462"/>
                    </a:moveTo>
                    <a:cubicBezTo>
                      <a:pt x="38663" y="47362"/>
                      <a:pt x="36005" y="49295"/>
                      <a:pt x="33830" y="50261"/>
                    </a:cubicBezTo>
                    <a:cubicBezTo>
                      <a:pt x="31655" y="51228"/>
                      <a:pt x="28997" y="51711"/>
                      <a:pt x="26581" y="51711"/>
                    </a:cubicBezTo>
                    <a:cubicBezTo>
                      <a:pt x="23439" y="51711"/>
                      <a:pt x="21023" y="51228"/>
                      <a:pt x="18848" y="50020"/>
                    </a:cubicBezTo>
                    <a:cubicBezTo>
                      <a:pt x="16673" y="48812"/>
                      <a:pt x="15223" y="47362"/>
                      <a:pt x="13774" y="45187"/>
                    </a:cubicBezTo>
                    <a:cubicBezTo>
                      <a:pt x="12565" y="43254"/>
                      <a:pt x="11599" y="40837"/>
                      <a:pt x="11116" y="38179"/>
                    </a:cubicBezTo>
                    <a:cubicBezTo>
                      <a:pt x="10632" y="35521"/>
                      <a:pt x="10391" y="32863"/>
                      <a:pt x="10391" y="30205"/>
                    </a:cubicBezTo>
                    <a:cubicBezTo>
                      <a:pt x="10391" y="27547"/>
                      <a:pt x="10632" y="24647"/>
                      <a:pt x="11357" y="21748"/>
                    </a:cubicBezTo>
                    <a:cubicBezTo>
                      <a:pt x="12082" y="18848"/>
                      <a:pt x="13049" y="16432"/>
                      <a:pt x="14257" y="14015"/>
                    </a:cubicBezTo>
                    <a:cubicBezTo>
                      <a:pt x="15707" y="11599"/>
                      <a:pt x="17398" y="9907"/>
                      <a:pt x="19331" y="8457"/>
                    </a:cubicBezTo>
                    <a:cubicBezTo>
                      <a:pt x="21506" y="7008"/>
                      <a:pt x="23923" y="6283"/>
                      <a:pt x="26822" y="6283"/>
                    </a:cubicBezTo>
                    <a:cubicBezTo>
                      <a:pt x="29964" y="6283"/>
                      <a:pt x="32622" y="6766"/>
                      <a:pt x="34555" y="7733"/>
                    </a:cubicBezTo>
                    <a:cubicBezTo>
                      <a:pt x="36488" y="8699"/>
                      <a:pt x="38179" y="9907"/>
                      <a:pt x="39629" y="11599"/>
                    </a:cubicBezTo>
                    <a:lnTo>
                      <a:pt x="44462" y="4350"/>
                    </a:lnTo>
                    <a:cubicBezTo>
                      <a:pt x="42046" y="2658"/>
                      <a:pt x="39388" y="1450"/>
                      <a:pt x="36488" y="967"/>
                    </a:cubicBezTo>
                    <a:cubicBezTo>
                      <a:pt x="33588" y="483"/>
                      <a:pt x="30689" y="0"/>
                      <a:pt x="28030" y="0"/>
                    </a:cubicBezTo>
                    <a:cubicBezTo>
                      <a:pt x="23681" y="0"/>
                      <a:pt x="19815" y="725"/>
                      <a:pt x="16432" y="2175"/>
                    </a:cubicBezTo>
                    <a:cubicBezTo>
                      <a:pt x="13049" y="3625"/>
                      <a:pt x="9907" y="5799"/>
                      <a:pt x="7491" y="8216"/>
                    </a:cubicBezTo>
                    <a:cubicBezTo>
                      <a:pt x="5074" y="10874"/>
                      <a:pt x="3141" y="14015"/>
                      <a:pt x="1933" y="17640"/>
                    </a:cubicBezTo>
                    <a:cubicBezTo>
                      <a:pt x="725" y="21264"/>
                      <a:pt x="0" y="25372"/>
                      <a:pt x="0" y="29722"/>
                    </a:cubicBezTo>
                    <a:cubicBezTo>
                      <a:pt x="0" y="39146"/>
                      <a:pt x="2416" y="46154"/>
                      <a:pt x="7008" y="50986"/>
                    </a:cubicBezTo>
                    <a:cubicBezTo>
                      <a:pt x="11599" y="55819"/>
                      <a:pt x="18123" y="58236"/>
                      <a:pt x="26581" y="58236"/>
                    </a:cubicBezTo>
                    <a:cubicBezTo>
                      <a:pt x="28030" y="58236"/>
                      <a:pt x="29480" y="57994"/>
                      <a:pt x="31172" y="57752"/>
                    </a:cubicBezTo>
                    <a:cubicBezTo>
                      <a:pt x="32863" y="57511"/>
                      <a:pt x="34555" y="57027"/>
                      <a:pt x="36246" y="56303"/>
                    </a:cubicBezTo>
                    <a:cubicBezTo>
                      <a:pt x="37938" y="55578"/>
                      <a:pt x="39629" y="54611"/>
                      <a:pt x="41321" y="53403"/>
                    </a:cubicBezTo>
                    <a:cubicBezTo>
                      <a:pt x="43012" y="52195"/>
                      <a:pt x="44462" y="50503"/>
                      <a:pt x="46154" y="48328"/>
                    </a:cubicBezTo>
                    <a:lnTo>
                      <a:pt x="41804" y="4446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1"/>
                  <a:buFont typeface="Arial"/>
                  <a:buNone/>
                </a:pPr>
                <a:endParaRPr sz="1351" b="0" i="0" u="none" strike="noStrike" cap="none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2" name="Google Shape;202;p33"/>
              <p:cNvSpPr/>
              <p:nvPr/>
            </p:nvSpPr>
            <p:spPr>
              <a:xfrm>
                <a:off x="10699360" y="1081336"/>
                <a:ext cx="45912" cy="84575"/>
              </a:xfrm>
              <a:custGeom>
                <a:avLst/>
                <a:gdLst/>
                <a:ahLst/>
                <a:cxnLst/>
                <a:rect l="l" t="t" r="r" b="b"/>
                <a:pathLst>
                  <a:path w="45911" h="84574" extrusionOk="0">
                    <a:moveTo>
                      <a:pt x="9907" y="0"/>
                    </a:moveTo>
                    <a:lnTo>
                      <a:pt x="0" y="0"/>
                    </a:lnTo>
                    <a:lnTo>
                      <a:pt x="0" y="86266"/>
                    </a:lnTo>
                    <a:lnTo>
                      <a:pt x="9907" y="86266"/>
                    </a:lnTo>
                    <a:lnTo>
                      <a:pt x="9907" y="55094"/>
                    </a:lnTo>
                    <a:cubicBezTo>
                      <a:pt x="9907" y="52678"/>
                      <a:pt x="10391" y="50261"/>
                      <a:pt x="11116" y="47845"/>
                    </a:cubicBezTo>
                    <a:cubicBezTo>
                      <a:pt x="11840" y="45670"/>
                      <a:pt x="13049" y="43737"/>
                      <a:pt x="14499" y="42046"/>
                    </a:cubicBezTo>
                    <a:cubicBezTo>
                      <a:pt x="15948" y="40354"/>
                      <a:pt x="17640" y="39146"/>
                      <a:pt x="19331" y="38179"/>
                    </a:cubicBezTo>
                    <a:cubicBezTo>
                      <a:pt x="21264" y="37213"/>
                      <a:pt x="23198" y="36730"/>
                      <a:pt x="25614" y="36730"/>
                    </a:cubicBezTo>
                    <a:cubicBezTo>
                      <a:pt x="28030" y="36730"/>
                      <a:pt x="30205" y="36971"/>
                      <a:pt x="31655" y="37696"/>
                    </a:cubicBezTo>
                    <a:cubicBezTo>
                      <a:pt x="33105" y="38421"/>
                      <a:pt x="34313" y="39146"/>
                      <a:pt x="35280" y="40596"/>
                    </a:cubicBezTo>
                    <a:cubicBezTo>
                      <a:pt x="36246" y="42046"/>
                      <a:pt x="36488" y="43496"/>
                      <a:pt x="36971" y="45187"/>
                    </a:cubicBezTo>
                    <a:cubicBezTo>
                      <a:pt x="37213" y="47120"/>
                      <a:pt x="37454" y="49053"/>
                      <a:pt x="37454" y="51470"/>
                    </a:cubicBezTo>
                    <a:lnTo>
                      <a:pt x="37454" y="86024"/>
                    </a:lnTo>
                    <a:lnTo>
                      <a:pt x="47362" y="86024"/>
                    </a:lnTo>
                    <a:lnTo>
                      <a:pt x="47362" y="51470"/>
                    </a:lnTo>
                    <a:cubicBezTo>
                      <a:pt x="47362" y="48570"/>
                      <a:pt x="47120" y="45670"/>
                      <a:pt x="46879" y="43012"/>
                    </a:cubicBezTo>
                    <a:cubicBezTo>
                      <a:pt x="46637" y="40354"/>
                      <a:pt x="45912" y="37938"/>
                      <a:pt x="44704" y="36005"/>
                    </a:cubicBezTo>
                    <a:cubicBezTo>
                      <a:pt x="43496" y="34071"/>
                      <a:pt x="41562" y="32380"/>
                      <a:pt x="38904" y="31172"/>
                    </a:cubicBezTo>
                    <a:cubicBezTo>
                      <a:pt x="36246" y="29964"/>
                      <a:pt x="32863" y="29239"/>
                      <a:pt x="28272" y="29239"/>
                    </a:cubicBezTo>
                    <a:cubicBezTo>
                      <a:pt x="25372" y="29239"/>
                      <a:pt x="22956" y="29722"/>
                      <a:pt x="20781" y="30447"/>
                    </a:cubicBezTo>
                    <a:cubicBezTo>
                      <a:pt x="18606" y="31172"/>
                      <a:pt x="16915" y="32380"/>
                      <a:pt x="15465" y="33347"/>
                    </a:cubicBezTo>
                    <a:cubicBezTo>
                      <a:pt x="14015" y="34555"/>
                      <a:pt x="12807" y="35521"/>
                      <a:pt x="12082" y="36730"/>
                    </a:cubicBezTo>
                    <a:cubicBezTo>
                      <a:pt x="11116" y="37938"/>
                      <a:pt x="10632" y="38663"/>
                      <a:pt x="10149" y="39388"/>
                    </a:cubicBezTo>
                    <a:lnTo>
                      <a:pt x="10149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1"/>
                  <a:buFont typeface="Arial"/>
                  <a:buNone/>
                </a:pPr>
                <a:endParaRPr sz="1351" b="0" i="0" u="none" strike="noStrike" cap="none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03" name="Google Shape;203;p33"/>
            <p:cNvSpPr/>
            <p:nvPr/>
          </p:nvSpPr>
          <p:spPr>
            <a:xfrm>
              <a:off x="10808824" y="1089069"/>
              <a:ext cx="57994" cy="77325"/>
            </a:xfrm>
            <a:custGeom>
              <a:avLst/>
              <a:gdLst/>
              <a:ahLst/>
              <a:cxnLst/>
              <a:rect l="l" t="t" r="r" b="b"/>
              <a:pathLst>
                <a:path w="57994" h="77325" extrusionOk="0">
                  <a:moveTo>
                    <a:pt x="10149" y="78292"/>
                  </a:moveTo>
                  <a:lnTo>
                    <a:pt x="10149" y="40837"/>
                  </a:lnTo>
                  <a:lnTo>
                    <a:pt x="48812" y="40837"/>
                  </a:lnTo>
                  <a:lnTo>
                    <a:pt x="48812" y="78292"/>
                  </a:lnTo>
                  <a:lnTo>
                    <a:pt x="58961" y="78292"/>
                  </a:lnTo>
                  <a:lnTo>
                    <a:pt x="58961" y="0"/>
                  </a:lnTo>
                  <a:lnTo>
                    <a:pt x="48812" y="0"/>
                  </a:lnTo>
                  <a:lnTo>
                    <a:pt x="48812" y="34071"/>
                  </a:lnTo>
                  <a:lnTo>
                    <a:pt x="10149" y="34071"/>
                  </a:lnTo>
                  <a:lnTo>
                    <a:pt x="10149" y="0"/>
                  </a:lnTo>
                  <a:lnTo>
                    <a:pt x="0" y="0"/>
                  </a:lnTo>
                  <a:lnTo>
                    <a:pt x="0" y="7829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1"/>
                <a:buFont typeface="Arial"/>
                <a:buNone/>
              </a:pPr>
              <a:endParaRPr sz="1351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204;p33"/>
            <p:cNvSpPr/>
            <p:nvPr/>
          </p:nvSpPr>
          <p:spPr>
            <a:xfrm>
              <a:off x="10886391" y="1110575"/>
              <a:ext cx="48328" cy="57994"/>
            </a:xfrm>
            <a:custGeom>
              <a:avLst/>
              <a:gdLst/>
              <a:ahLst/>
              <a:cxnLst/>
              <a:rect l="l" t="t" r="r" b="b"/>
              <a:pathLst>
                <a:path w="48328" h="57994" extrusionOk="0">
                  <a:moveTo>
                    <a:pt x="9907" y="24647"/>
                  </a:moveTo>
                  <a:cubicBezTo>
                    <a:pt x="10149" y="22231"/>
                    <a:pt x="10874" y="19815"/>
                    <a:pt x="11599" y="17640"/>
                  </a:cubicBezTo>
                  <a:cubicBezTo>
                    <a:pt x="12324" y="15465"/>
                    <a:pt x="13532" y="13532"/>
                    <a:pt x="14740" y="11840"/>
                  </a:cubicBezTo>
                  <a:cubicBezTo>
                    <a:pt x="15948" y="10149"/>
                    <a:pt x="17640" y="8699"/>
                    <a:pt x="19331" y="7733"/>
                  </a:cubicBezTo>
                  <a:cubicBezTo>
                    <a:pt x="21023" y="6766"/>
                    <a:pt x="23198" y="6283"/>
                    <a:pt x="25372" y="6283"/>
                  </a:cubicBezTo>
                  <a:cubicBezTo>
                    <a:pt x="28755" y="6283"/>
                    <a:pt x="31655" y="7733"/>
                    <a:pt x="33830" y="10874"/>
                  </a:cubicBezTo>
                  <a:cubicBezTo>
                    <a:pt x="36005" y="13774"/>
                    <a:pt x="36971" y="17881"/>
                    <a:pt x="36971" y="22956"/>
                  </a:cubicBezTo>
                  <a:lnTo>
                    <a:pt x="36971" y="24889"/>
                  </a:lnTo>
                  <a:lnTo>
                    <a:pt x="9907" y="24889"/>
                  </a:lnTo>
                  <a:close/>
                  <a:moveTo>
                    <a:pt x="9666" y="30930"/>
                  </a:moveTo>
                  <a:lnTo>
                    <a:pt x="47120" y="30930"/>
                  </a:lnTo>
                  <a:lnTo>
                    <a:pt x="47120" y="25372"/>
                  </a:lnTo>
                  <a:cubicBezTo>
                    <a:pt x="47120" y="22231"/>
                    <a:pt x="46878" y="19090"/>
                    <a:pt x="46154" y="16190"/>
                  </a:cubicBezTo>
                  <a:cubicBezTo>
                    <a:pt x="45429" y="13049"/>
                    <a:pt x="44220" y="10391"/>
                    <a:pt x="42529" y="7974"/>
                  </a:cubicBezTo>
                  <a:cubicBezTo>
                    <a:pt x="40837" y="5558"/>
                    <a:pt x="38663" y="3625"/>
                    <a:pt x="35763" y="2175"/>
                  </a:cubicBezTo>
                  <a:cubicBezTo>
                    <a:pt x="32863" y="725"/>
                    <a:pt x="29480" y="0"/>
                    <a:pt x="25131" y="0"/>
                  </a:cubicBezTo>
                  <a:cubicBezTo>
                    <a:pt x="21506" y="0"/>
                    <a:pt x="18365" y="725"/>
                    <a:pt x="15223" y="2175"/>
                  </a:cubicBezTo>
                  <a:cubicBezTo>
                    <a:pt x="12082" y="3625"/>
                    <a:pt x="9424" y="5558"/>
                    <a:pt x="7249" y="8216"/>
                  </a:cubicBezTo>
                  <a:cubicBezTo>
                    <a:pt x="5074" y="10874"/>
                    <a:pt x="3141" y="13774"/>
                    <a:pt x="1933" y="17398"/>
                  </a:cubicBezTo>
                  <a:cubicBezTo>
                    <a:pt x="725" y="21023"/>
                    <a:pt x="0" y="24889"/>
                    <a:pt x="0" y="29239"/>
                  </a:cubicBezTo>
                  <a:cubicBezTo>
                    <a:pt x="0" y="38904"/>
                    <a:pt x="2175" y="46154"/>
                    <a:pt x="6766" y="50986"/>
                  </a:cubicBezTo>
                  <a:cubicBezTo>
                    <a:pt x="11116" y="55819"/>
                    <a:pt x="17881" y="58477"/>
                    <a:pt x="26581" y="58477"/>
                  </a:cubicBezTo>
                  <a:cubicBezTo>
                    <a:pt x="31172" y="58477"/>
                    <a:pt x="35038" y="57511"/>
                    <a:pt x="38663" y="55819"/>
                  </a:cubicBezTo>
                  <a:cubicBezTo>
                    <a:pt x="42046" y="53886"/>
                    <a:pt x="45429" y="51228"/>
                    <a:pt x="48328" y="47845"/>
                  </a:cubicBezTo>
                  <a:lnTo>
                    <a:pt x="44462" y="43737"/>
                  </a:lnTo>
                  <a:cubicBezTo>
                    <a:pt x="40837" y="47120"/>
                    <a:pt x="37696" y="49053"/>
                    <a:pt x="35038" y="50261"/>
                  </a:cubicBezTo>
                  <a:cubicBezTo>
                    <a:pt x="32380" y="51228"/>
                    <a:pt x="29722" y="51711"/>
                    <a:pt x="27305" y="51711"/>
                  </a:cubicBezTo>
                  <a:cubicBezTo>
                    <a:pt x="21748" y="51711"/>
                    <a:pt x="17640" y="50020"/>
                    <a:pt x="14740" y="46395"/>
                  </a:cubicBezTo>
                  <a:cubicBezTo>
                    <a:pt x="11599" y="42529"/>
                    <a:pt x="9907" y="37454"/>
                    <a:pt x="9666" y="3093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1"/>
                <a:buFont typeface="Arial"/>
                <a:buNone/>
              </a:pPr>
              <a:endParaRPr sz="1351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205;p33"/>
            <p:cNvSpPr/>
            <p:nvPr/>
          </p:nvSpPr>
          <p:spPr>
            <a:xfrm>
              <a:off x="10951151" y="1112266"/>
              <a:ext cx="9666" cy="53161"/>
            </a:xfrm>
            <a:custGeom>
              <a:avLst/>
              <a:gdLst/>
              <a:ahLst/>
              <a:cxnLst/>
              <a:rect l="l" t="t" r="r" b="b"/>
              <a:pathLst>
                <a:path w="9665" h="53161" extrusionOk="0">
                  <a:moveTo>
                    <a:pt x="0" y="0"/>
                  </a:moveTo>
                  <a:lnTo>
                    <a:pt x="10149" y="0"/>
                  </a:lnTo>
                  <a:lnTo>
                    <a:pt x="10149" y="55094"/>
                  </a:lnTo>
                  <a:lnTo>
                    <a:pt x="0" y="5509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1"/>
                <a:buFont typeface="Arial"/>
                <a:buNone/>
              </a:pPr>
              <a:endParaRPr sz="1351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06" name="Google Shape;206;p33"/>
            <p:cNvGrpSpPr/>
            <p:nvPr/>
          </p:nvGrpSpPr>
          <p:grpSpPr>
            <a:xfrm>
              <a:off x="10321916" y="1110575"/>
              <a:ext cx="1400072" cy="241642"/>
              <a:chOff x="10321916" y="1110575"/>
              <a:chExt cx="1400072" cy="241642"/>
            </a:xfrm>
          </p:grpSpPr>
          <p:sp>
            <p:nvSpPr>
              <p:cNvPr id="207" name="Google Shape;207;p33"/>
              <p:cNvSpPr/>
              <p:nvPr/>
            </p:nvSpPr>
            <p:spPr>
              <a:xfrm>
                <a:off x="10981840" y="1110575"/>
                <a:ext cx="45912" cy="55578"/>
              </a:xfrm>
              <a:custGeom>
                <a:avLst/>
                <a:gdLst/>
                <a:ahLst/>
                <a:cxnLst/>
                <a:rect l="l" t="t" r="r" b="b"/>
                <a:pathLst>
                  <a:path w="45911" h="55577" extrusionOk="0">
                    <a:moveTo>
                      <a:pt x="48087" y="56786"/>
                    </a:moveTo>
                    <a:lnTo>
                      <a:pt x="48087" y="22231"/>
                    </a:lnTo>
                    <a:cubicBezTo>
                      <a:pt x="48087" y="19331"/>
                      <a:pt x="47845" y="16432"/>
                      <a:pt x="47603" y="13774"/>
                    </a:cubicBezTo>
                    <a:cubicBezTo>
                      <a:pt x="47362" y="11115"/>
                      <a:pt x="46637" y="8699"/>
                      <a:pt x="45429" y="6766"/>
                    </a:cubicBezTo>
                    <a:cubicBezTo>
                      <a:pt x="44220" y="4833"/>
                      <a:pt x="42287" y="3141"/>
                      <a:pt x="39629" y="1933"/>
                    </a:cubicBezTo>
                    <a:cubicBezTo>
                      <a:pt x="36971" y="725"/>
                      <a:pt x="33588" y="0"/>
                      <a:pt x="28997" y="0"/>
                    </a:cubicBezTo>
                    <a:cubicBezTo>
                      <a:pt x="26097" y="0"/>
                      <a:pt x="23681" y="483"/>
                      <a:pt x="21506" y="1208"/>
                    </a:cubicBezTo>
                    <a:cubicBezTo>
                      <a:pt x="19331" y="2175"/>
                      <a:pt x="17640" y="3141"/>
                      <a:pt x="16190" y="4350"/>
                    </a:cubicBezTo>
                    <a:cubicBezTo>
                      <a:pt x="14740" y="5558"/>
                      <a:pt x="13532" y="6766"/>
                      <a:pt x="12565" y="7974"/>
                    </a:cubicBezTo>
                    <a:cubicBezTo>
                      <a:pt x="11599" y="9182"/>
                      <a:pt x="11116" y="10149"/>
                      <a:pt x="10632" y="10632"/>
                    </a:cubicBezTo>
                    <a:lnTo>
                      <a:pt x="9424" y="967"/>
                    </a:lnTo>
                    <a:lnTo>
                      <a:pt x="0" y="1933"/>
                    </a:lnTo>
                    <a:cubicBezTo>
                      <a:pt x="0" y="2416"/>
                      <a:pt x="242" y="3141"/>
                      <a:pt x="242" y="4108"/>
                    </a:cubicBezTo>
                    <a:cubicBezTo>
                      <a:pt x="483" y="5074"/>
                      <a:pt x="483" y="6283"/>
                      <a:pt x="725" y="7733"/>
                    </a:cubicBezTo>
                    <a:cubicBezTo>
                      <a:pt x="967" y="9182"/>
                      <a:pt x="967" y="10391"/>
                      <a:pt x="967" y="11840"/>
                    </a:cubicBezTo>
                    <a:cubicBezTo>
                      <a:pt x="967" y="13290"/>
                      <a:pt x="1208" y="14499"/>
                      <a:pt x="1208" y="15948"/>
                    </a:cubicBezTo>
                    <a:lnTo>
                      <a:pt x="1208" y="56786"/>
                    </a:lnTo>
                    <a:lnTo>
                      <a:pt x="11116" y="56786"/>
                    </a:lnTo>
                    <a:lnTo>
                      <a:pt x="11116" y="25856"/>
                    </a:lnTo>
                    <a:cubicBezTo>
                      <a:pt x="11116" y="23439"/>
                      <a:pt x="11599" y="21023"/>
                      <a:pt x="12324" y="18606"/>
                    </a:cubicBezTo>
                    <a:cubicBezTo>
                      <a:pt x="13049" y="16432"/>
                      <a:pt x="14257" y="14257"/>
                      <a:pt x="15707" y="12807"/>
                    </a:cubicBezTo>
                    <a:cubicBezTo>
                      <a:pt x="17157" y="11115"/>
                      <a:pt x="18848" y="9907"/>
                      <a:pt x="20540" y="8941"/>
                    </a:cubicBezTo>
                    <a:cubicBezTo>
                      <a:pt x="22473" y="7974"/>
                      <a:pt x="24406" y="7491"/>
                      <a:pt x="26822" y="7491"/>
                    </a:cubicBezTo>
                    <a:cubicBezTo>
                      <a:pt x="29239" y="7491"/>
                      <a:pt x="31413" y="7733"/>
                      <a:pt x="32863" y="8457"/>
                    </a:cubicBezTo>
                    <a:cubicBezTo>
                      <a:pt x="34313" y="9182"/>
                      <a:pt x="35521" y="9907"/>
                      <a:pt x="36488" y="11357"/>
                    </a:cubicBezTo>
                    <a:cubicBezTo>
                      <a:pt x="37213" y="12565"/>
                      <a:pt x="37696" y="14257"/>
                      <a:pt x="38179" y="15948"/>
                    </a:cubicBezTo>
                    <a:cubicBezTo>
                      <a:pt x="38421" y="17881"/>
                      <a:pt x="38663" y="19815"/>
                      <a:pt x="38663" y="22231"/>
                    </a:cubicBezTo>
                    <a:lnTo>
                      <a:pt x="38663" y="56786"/>
                    </a:lnTo>
                    <a:lnTo>
                      <a:pt x="48087" y="5678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1"/>
                  <a:buFont typeface="Arial"/>
                  <a:buNone/>
                </a:pPr>
                <a:endParaRPr sz="1351" b="0" i="0" u="none" strike="noStrike" cap="none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8" name="Google Shape;208;p33"/>
              <p:cNvSpPr/>
              <p:nvPr/>
            </p:nvSpPr>
            <p:spPr>
              <a:xfrm>
                <a:off x="11046358" y="1110575"/>
                <a:ext cx="48328" cy="57994"/>
              </a:xfrm>
              <a:custGeom>
                <a:avLst/>
                <a:gdLst/>
                <a:ahLst/>
                <a:cxnLst/>
                <a:rect l="l" t="t" r="r" b="b"/>
                <a:pathLst>
                  <a:path w="48328" h="57994" extrusionOk="0">
                    <a:moveTo>
                      <a:pt x="9907" y="24647"/>
                    </a:moveTo>
                    <a:cubicBezTo>
                      <a:pt x="10149" y="22231"/>
                      <a:pt x="10874" y="19815"/>
                      <a:pt x="11599" y="17640"/>
                    </a:cubicBezTo>
                    <a:cubicBezTo>
                      <a:pt x="12324" y="15465"/>
                      <a:pt x="13532" y="13532"/>
                      <a:pt x="14740" y="11840"/>
                    </a:cubicBezTo>
                    <a:cubicBezTo>
                      <a:pt x="15948" y="10149"/>
                      <a:pt x="17640" y="8699"/>
                      <a:pt x="19331" y="7733"/>
                    </a:cubicBezTo>
                    <a:cubicBezTo>
                      <a:pt x="21023" y="6766"/>
                      <a:pt x="23198" y="6283"/>
                      <a:pt x="25372" y="6283"/>
                    </a:cubicBezTo>
                    <a:cubicBezTo>
                      <a:pt x="28755" y="6283"/>
                      <a:pt x="31655" y="7733"/>
                      <a:pt x="33830" y="10874"/>
                    </a:cubicBezTo>
                    <a:cubicBezTo>
                      <a:pt x="36005" y="13774"/>
                      <a:pt x="36971" y="17881"/>
                      <a:pt x="36971" y="22956"/>
                    </a:cubicBezTo>
                    <a:lnTo>
                      <a:pt x="36971" y="24889"/>
                    </a:lnTo>
                    <a:lnTo>
                      <a:pt x="9907" y="24889"/>
                    </a:lnTo>
                    <a:close/>
                    <a:moveTo>
                      <a:pt x="9666" y="30930"/>
                    </a:moveTo>
                    <a:lnTo>
                      <a:pt x="47120" y="30930"/>
                    </a:lnTo>
                    <a:lnTo>
                      <a:pt x="47120" y="25372"/>
                    </a:lnTo>
                    <a:cubicBezTo>
                      <a:pt x="47120" y="22231"/>
                      <a:pt x="46879" y="19090"/>
                      <a:pt x="46154" y="16190"/>
                    </a:cubicBezTo>
                    <a:cubicBezTo>
                      <a:pt x="45429" y="13049"/>
                      <a:pt x="44220" y="10391"/>
                      <a:pt x="42529" y="7974"/>
                    </a:cubicBezTo>
                    <a:cubicBezTo>
                      <a:pt x="40838" y="5558"/>
                      <a:pt x="38663" y="3625"/>
                      <a:pt x="35763" y="2175"/>
                    </a:cubicBezTo>
                    <a:cubicBezTo>
                      <a:pt x="32863" y="725"/>
                      <a:pt x="29480" y="0"/>
                      <a:pt x="25131" y="0"/>
                    </a:cubicBezTo>
                    <a:cubicBezTo>
                      <a:pt x="21506" y="0"/>
                      <a:pt x="18365" y="725"/>
                      <a:pt x="15223" y="2175"/>
                    </a:cubicBezTo>
                    <a:cubicBezTo>
                      <a:pt x="12082" y="3625"/>
                      <a:pt x="9424" y="5558"/>
                      <a:pt x="7249" y="8216"/>
                    </a:cubicBezTo>
                    <a:cubicBezTo>
                      <a:pt x="5074" y="10874"/>
                      <a:pt x="3141" y="13774"/>
                      <a:pt x="1933" y="17398"/>
                    </a:cubicBezTo>
                    <a:cubicBezTo>
                      <a:pt x="725" y="21023"/>
                      <a:pt x="0" y="24889"/>
                      <a:pt x="0" y="29239"/>
                    </a:cubicBezTo>
                    <a:cubicBezTo>
                      <a:pt x="0" y="38904"/>
                      <a:pt x="2175" y="46154"/>
                      <a:pt x="6766" y="50986"/>
                    </a:cubicBezTo>
                    <a:cubicBezTo>
                      <a:pt x="11116" y="55819"/>
                      <a:pt x="17882" y="58477"/>
                      <a:pt x="26581" y="58477"/>
                    </a:cubicBezTo>
                    <a:cubicBezTo>
                      <a:pt x="31172" y="58477"/>
                      <a:pt x="35038" y="57511"/>
                      <a:pt x="38663" y="55819"/>
                    </a:cubicBezTo>
                    <a:cubicBezTo>
                      <a:pt x="42046" y="53886"/>
                      <a:pt x="45429" y="51228"/>
                      <a:pt x="48328" y="47845"/>
                    </a:cubicBezTo>
                    <a:lnTo>
                      <a:pt x="44462" y="43737"/>
                    </a:lnTo>
                    <a:cubicBezTo>
                      <a:pt x="40838" y="47120"/>
                      <a:pt x="37696" y="49053"/>
                      <a:pt x="35038" y="50261"/>
                    </a:cubicBezTo>
                    <a:cubicBezTo>
                      <a:pt x="32380" y="51228"/>
                      <a:pt x="29722" y="51711"/>
                      <a:pt x="27306" y="51711"/>
                    </a:cubicBezTo>
                    <a:cubicBezTo>
                      <a:pt x="21748" y="51711"/>
                      <a:pt x="17640" y="50020"/>
                      <a:pt x="14740" y="46395"/>
                    </a:cubicBezTo>
                    <a:cubicBezTo>
                      <a:pt x="11357" y="42529"/>
                      <a:pt x="9907" y="37454"/>
                      <a:pt x="9666" y="30930"/>
                    </a:cubicBezTo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1"/>
                  <a:buFont typeface="Arial"/>
                  <a:buNone/>
                </a:pPr>
                <a:endParaRPr sz="1351" b="0" i="0" u="none" strike="noStrike" cap="none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9" name="Google Shape;209;p33"/>
              <p:cNvSpPr/>
              <p:nvPr/>
            </p:nvSpPr>
            <p:spPr>
              <a:xfrm>
                <a:off x="10321916" y="1217139"/>
                <a:ext cx="1179212" cy="84575"/>
              </a:xfrm>
              <a:custGeom>
                <a:avLst/>
                <a:gdLst/>
                <a:ahLst/>
                <a:cxnLst/>
                <a:rect l="l" t="t" r="r" b="b"/>
                <a:pathLst>
                  <a:path w="1179211" h="84574" extrusionOk="0">
                    <a:moveTo>
                      <a:pt x="1181145" y="2658"/>
                    </a:moveTo>
                    <a:cubicBezTo>
                      <a:pt x="1179937" y="1933"/>
                      <a:pt x="1178245" y="1450"/>
                      <a:pt x="1176071" y="725"/>
                    </a:cubicBezTo>
                    <a:cubicBezTo>
                      <a:pt x="1173654" y="242"/>
                      <a:pt x="1171238" y="0"/>
                      <a:pt x="1168580" y="0"/>
                    </a:cubicBezTo>
                    <a:cubicBezTo>
                      <a:pt x="1164955" y="0"/>
                      <a:pt x="1161572" y="725"/>
                      <a:pt x="1158672" y="1933"/>
                    </a:cubicBezTo>
                    <a:cubicBezTo>
                      <a:pt x="1155773" y="3383"/>
                      <a:pt x="1153115" y="5558"/>
                      <a:pt x="1151182" y="8941"/>
                    </a:cubicBezTo>
                    <a:cubicBezTo>
                      <a:pt x="1149490" y="11357"/>
                      <a:pt x="1148523" y="14015"/>
                      <a:pt x="1148282" y="16915"/>
                    </a:cubicBezTo>
                    <a:cubicBezTo>
                      <a:pt x="1148040" y="19815"/>
                      <a:pt x="1147799" y="22473"/>
                      <a:pt x="1147799" y="25131"/>
                    </a:cubicBezTo>
                    <a:lnTo>
                      <a:pt x="1147799" y="29239"/>
                    </a:lnTo>
                    <a:lnTo>
                      <a:pt x="1137891" y="29239"/>
                    </a:lnTo>
                    <a:lnTo>
                      <a:pt x="1137891" y="35521"/>
                    </a:lnTo>
                    <a:lnTo>
                      <a:pt x="1147799" y="35521"/>
                    </a:lnTo>
                    <a:lnTo>
                      <a:pt x="1147799" y="84333"/>
                    </a:lnTo>
                    <a:lnTo>
                      <a:pt x="1157223" y="84333"/>
                    </a:lnTo>
                    <a:lnTo>
                      <a:pt x="1157223" y="35280"/>
                    </a:lnTo>
                    <a:lnTo>
                      <a:pt x="1172446" y="35280"/>
                    </a:lnTo>
                    <a:lnTo>
                      <a:pt x="1172446" y="28997"/>
                    </a:lnTo>
                    <a:lnTo>
                      <a:pt x="1157223" y="28997"/>
                    </a:lnTo>
                    <a:lnTo>
                      <a:pt x="1157223" y="25372"/>
                    </a:lnTo>
                    <a:cubicBezTo>
                      <a:pt x="1157223" y="23198"/>
                      <a:pt x="1157223" y="21023"/>
                      <a:pt x="1157464" y="18606"/>
                    </a:cubicBezTo>
                    <a:cubicBezTo>
                      <a:pt x="1157706" y="16190"/>
                      <a:pt x="1157948" y="14257"/>
                      <a:pt x="1158672" y="12324"/>
                    </a:cubicBezTo>
                    <a:cubicBezTo>
                      <a:pt x="1159397" y="10391"/>
                      <a:pt x="1160364" y="8941"/>
                      <a:pt x="1161572" y="7733"/>
                    </a:cubicBezTo>
                    <a:cubicBezTo>
                      <a:pt x="1162780" y="6524"/>
                      <a:pt x="1164714" y="5799"/>
                      <a:pt x="1167130" y="5799"/>
                    </a:cubicBezTo>
                    <a:cubicBezTo>
                      <a:pt x="1169546" y="5799"/>
                      <a:pt x="1171721" y="6283"/>
                      <a:pt x="1173413" y="7008"/>
                    </a:cubicBezTo>
                    <a:cubicBezTo>
                      <a:pt x="1175104" y="7733"/>
                      <a:pt x="1176554" y="8699"/>
                      <a:pt x="1177762" y="9666"/>
                    </a:cubicBezTo>
                    <a:lnTo>
                      <a:pt x="1181145" y="2658"/>
                    </a:lnTo>
                    <a:close/>
                    <a:moveTo>
                      <a:pt x="1092946" y="84091"/>
                    </a:moveTo>
                    <a:lnTo>
                      <a:pt x="1102370" y="84091"/>
                    </a:lnTo>
                    <a:lnTo>
                      <a:pt x="1102370" y="57511"/>
                    </a:lnTo>
                    <a:cubicBezTo>
                      <a:pt x="1102370" y="55578"/>
                      <a:pt x="1102370" y="53886"/>
                      <a:pt x="1102612" y="51953"/>
                    </a:cubicBezTo>
                    <a:cubicBezTo>
                      <a:pt x="1102853" y="50020"/>
                      <a:pt x="1103095" y="48328"/>
                      <a:pt x="1103337" y="46637"/>
                    </a:cubicBezTo>
                    <a:cubicBezTo>
                      <a:pt x="1104303" y="43254"/>
                      <a:pt x="1105511" y="40354"/>
                      <a:pt x="1107444" y="37938"/>
                    </a:cubicBezTo>
                    <a:cubicBezTo>
                      <a:pt x="1109136" y="35521"/>
                      <a:pt x="1111311" y="34555"/>
                      <a:pt x="1113485" y="34555"/>
                    </a:cubicBezTo>
                    <a:cubicBezTo>
                      <a:pt x="1117352" y="34555"/>
                      <a:pt x="1119285" y="36488"/>
                      <a:pt x="1119526" y="40596"/>
                    </a:cubicBezTo>
                    <a:lnTo>
                      <a:pt x="1127742" y="37696"/>
                    </a:lnTo>
                    <a:cubicBezTo>
                      <a:pt x="1127742" y="35763"/>
                      <a:pt x="1127259" y="34313"/>
                      <a:pt x="1126534" y="32863"/>
                    </a:cubicBezTo>
                    <a:cubicBezTo>
                      <a:pt x="1125809" y="31413"/>
                      <a:pt x="1125084" y="30447"/>
                      <a:pt x="1124118" y="29722"/>
                    </a:cubicBezTo>
                    <a:cubicBezTo>
                      <a:pt x="1123151" y="28997"/>
                      <a:pt x="1121943" y="28272"/>
                      <a:pt x="1120735" y="28030"/>
                    </a:cubicBezTo>
                    <a:cubicBezTo>
                      <a:pt x="1119526" y="27547"/>
                      <a:pt x="1118318" y="27547"/>
                      <a:pt x="1117352" y="27547"/>
                    </a:cubicBezTo>
                    <a:cubicBezTo>
                      <a:pt x="1113969" y="27547"/>
                      <a:pt x="1111311" y="28514"/>
                      <a:pt x="1108653" y="30205"/>
                    </a:cubicBezTo>
                    <a:cubicBezTo>
                      <a:pt x="1106236" y="32138"/>
                      <a:pt x="1104061" y="34555"/>
                      <a:pt x="1102370" y="37696"/>
                    </a:cubicBezTo>
                    <a:lnTo>
                      <a:pt x="1101162" y="28272"/>
                    </a:lnTo>
                    <a:lnTo>
                      <a:pt x="1091738" y="29239"/>
                    </a:lnTo>
                    <a:cubicBezTo>
                      <a:pt x="1091738" y="29722"/>
                      <a:pt x="1091979" y="30447"/>
                      <a:pt x="1091979" y="31413"/>
                    </a:cubicBezTo>
                    <a:cubicBezTo>
                      <a:pt x="1092221" y="32380"/>
                      <a:pt x="1092221" y="33588"/>
                      <a:pt x="1092463" y="35038"/>
                    </a:cubicBezTo>
                    <a:cubicBezTo>
                      <a:pt x="1092704" y="36488"/>
                      <a:pt x="1092704" y="37696"/>
                      <a:pt x="1092704" y="39146"/>
                    </a:cubicBezTo>
                    <a:cubicBezTo>
                      <a:pt x="1092704" y="40596"/>
                      <a:pt x="1092946" y="41804"/>
                      <a:pt x="1092946" y="43254"/>
                    </a:cubicBezTo>
                    <a:lnTo>
                      <a:pt x="1092946" y="84091"/>
                    </a:lnTo>
                    <a:close/>
                    <a:moveTo>
                      <a:pt x="1062016" y="72251"/>
                    </a:moveTo>
                    <a:cubicBezTo>
                      <a:pt x="1059116" y="76359"/>
                      <a:pt x="1055008" y="78292"/>
                      <a:pt x="1049934" y="78292"/>
                    </a:cubicBezTo>
                    <a:cubicBezTo>
                      <a:pt x="1044617" y="78292"/>
                      <a:pt x="1040751" y="76359"/>
                      <a:pt x="1037852" y="72251"/>
                    </a:cubicBezTo>
                    <a:cubicBezTo>
                      <a:pt x="1034952" y="68143"/>
                      <a:pt x="1033502" y="62827"/>
                      <a:pt x="1033502" y="55819"/>
                    </a:cubicBezTo>
                    <a:cubicBezTo>
                      <a:pt x="1033502" y="49053"/>
                      <a:pt x="1034952" y="43737"/>
                      <a:pt x="1037852" y="39629"/>
                    </a:cubicBezTo>
                    <a:cubicBezTo>
                      <a:pt x="1040751" y="35521"/>
                      <a:pt x="1044859" y="33588"/>
                      <a:pt x="1050175" y="33588"/>
                    </a:cubicBezTo>
                    <a:cubicBezTo>
                      <a:pt x="1055491" y="33588"/>
                      <a:pt x="1059599" y="35521"/>
                      <a:pt x="1062499" y="39629"/>
                    </a:cubicBezTo>
                    <a:cubicBezTo>
                      <a:pt x="1065399" y="43737"/>
                      <a:pt x="1066849" y="49053"/>
                      <a:pt x="1066849" y="55819"/>
                    </a:cubicBezTo>
                    <a:cubicBezTo>
                      <a:pt x="1066365" y="62827"/>
                      <a:pt x="1064915" y="68143"/>
                      <a:pt x="1062016" y="72251"/>
                    </a:cubicBezTo>
                    <a:moveTo>
                      <a:pt x="1075306" y="44462"/>
                    </a:moveTo>
                    <a:cubicBezTo>
                      <a:pt x="1074098" y="40837"/>
                      <a:pt x="1072406" y="37938"/>
                      <a:pt x="1070232" y="35280"/>
                    </a:cubicBezTo>
                    <a:cubicBezTo>
                      <a:pt x="1068057" y="32863"/>
                      <a:pt x="1065157" y="30930"/>
                      <a:pt x="1061774" y="29480"/>
                    </a:cubicBezTo>
                    <a:cubicBezTo>
                      <a:pt x="1058391" y="28030"/>
                      <a:pt x="1054525" y="27306"/>
                      <a:pt x="1050175" y="27306"/>
                    </a:cubicBezTo>
                    <a:cubicBezTo>
                      <a:pt x="1045826" y="27306"/>
                      <a:pt x="1041959" y="28030"/>
                      <a:pt x="1038576" y="29480"/>
                    </a:cubicBezTo>
                    <a:cubicBezTo>
                      <a:pt x="1035193" y="30930"/>
                      <a:pt x="1032294" y="32863"/>
                      <a:pt x="1030119" y="35280"/>
                    </a:cubicBezTo>
                    <a:cubicBezTo>
                      <a:pt x="1027703" y="37696"/>
                      <a:pt x="1026011" y="40837"/>
                      <a:pt x="1024803" y="44462"/>
                    </a:cubicBezTo>
                    <a:cubicBezTo>
                      <a:pt x="1023595" y="48087"/>
                      <a:pt x="1023111" y="51953"/>
                      <a:pt x="1023111" y="56303"/>
                    </a:cubicBezTo>
                    <a:cubicBezTo>
                      <a:pt x="1023111" y="60894"/>
                      <a:pt x="1023836" y="65002"/>
                      <a:pt x="1025286" y="68626"/>
                    </a:cubicBezTo>
                    <a:cubicBezTo>
                      <a:pt x="1026736" y="72251"/>
                      <a:pt x="1028669" y="75392"/>
                      <a:pt x="1031086" y="77809"/>
                    </a:cubicBezTo>
                    <a:cubicBezTo>
                      <a:pt x="1033502" y="80467"/>
                      <a:pt x="1036402" y="82400"/>
                      <a:pt x="1039785" y="83608"/>
                    </a:cubicBezTo>
                    <a:cubicBezTo>
                      <a:pt x="1043168" y="85058"/>
                      <a:pt x="1046551" y="85783"/>
                      <a:pt x="1050417" y="85783"/>
                    </a:cubicBezTo>
                    <a:cubicBezTo>
                      <a:pt x="1054283" y="85783"/>
                      <a:pt x="1057666" y="85058"/>
                      <a:pt x="1061049" y="83608"/>
                    </a:cubicBezTo>
                    <a:cubicBezTo>
                      <a:pt x="1064432" y="82158"/>
                      <a:pt x="1067332" y="80225"/>
                      <a:pt x="1069748" y="77809"/>
                    </a:cubicBezTo>
                    <a:cubicBezTo>
                      <a:pt x="1072165" y="75151"/>
                      <a:pt x="1074098" y="72251"/>
                      <a:pt x="1075548" y="68626"/>
                    </a:cubicBezTo>
                    <a:cubicBezTo>
                      <a:pt x="1076998" y="65002"/>
                      <a:pt x="1077722" y="60894"/>
                      <a:pt x="1077722" y="56303"/>
                    </a:cubicBezTo>
                    <a:cubicBezTo>
                      <a:pt x="1076998" y="51953"/>
                      <a:pt x="1076514" y="48087"/>
                      <a:pt x="1075306" y="44462"/>
                    </a:cubicBezTo>
                    <a:moveTo>
                      <a:pt x="998464" y="84816"/>
                    </a:moveTo>
                    <a:lnTo>
                      <a:pt x="1007888" y="83850"/>
                    </a:lnTo>
                    <a:cubicBezTo>
                      <a:pt x="1007888" y="83366"/>
                      <a:pt x="1007646" y="82641"/>
                      <a:pt x="1007646" y="81675"/>
                    </a:cubicBezTo>
                    <a:cubicBezTo>
                      <a:pt x="1007405" y="80708"/>
                      <a:pt x="1007405" y="79500"/>
                      <a:pt x="1007163" y="78050"/>
                    </a:cubicBezTo>
                    <a:cubicBezTo>
                      <a:pt x="1006921" y="76842"/>
                      <a:pt x="1006921" y="75392"/>
                      <a:pt x="1006921" y="73942"/>
                    </a:cubicBezTo>
                    <a:cubicBezTo>
                      <a:pt x="1006921" y="72493"/>
                      <a:pt x="1006680" y="71043"/>
                      <a:pt x="1006680" y="69834"/>
                    </a:cubicBezTo>
                    <a:lnTo>
                      <a:pt x="1006680" y="483"/>
                    </a:lnTo>
                    <a:lnTo>
                      <a:pt x="997497" y="483"/>
                    </a:lnTo>
                    <a:lnTo>
                      <a:pt x="997497" y="36730"/>
                    </a:lnTo>
                    <a:cubicBezTo>
                      <a:pt x="996048" y="34071"/>
                      <a:pt x="993873" y="31897"/>
                      <a:pt x="990973" y="29964"/>
                    </a:cubicBezTo>
                    <a:cubicBezTo>
                      <a:pt x="988073" y="28030"/>
                      <a:pt x="984449" y="27064"/>
                      <a:pt x="980341" y="27064"/>
                    </a:cubicBezTo>
                    <a:cubicBezTo>
                      <a:pt x="976958" y="27064"/>
                      <a:pt x="973575" y="27789"/>
                      <a:pt x="970675" y="28997"/>
                    </a:cubicBezTo>
                    <a:cubicBezTo>
                      <a:pt x="967534" y="30205"/>
                      <a:pt x="965117" y="32138"/>
                      <a:pt x="962701" y="34555"/>
                    </a:cubicBezTo>
                    <a:cubicBezTo>
                      <a:pt x="960526" y="36971"/>
                      <a:pt x="958593" y="40113"/>
                      <a:pt x="957385" y="43737"/>
                    </a:cubicBezTo>
                    <a:cubicBezTo>
                      <a:pt x="955935" y="47362"/>
                      <a:pt x="955452" y="51711"/>
                      <a:pt x="955452" y="56544"/>
                    </a:cubicBezTo>
                    <a:cubicBezTo>
                      <a:pt x="955452" y="60410"/>
                      <a:pt x="955935" y="64277"/>
                      <a:pt x="956902" y="67660"/>
                    </a:cubicBezTo>
                    <a:cubicBezTo>
                      <a:pt x="957868" y="71043"/>
                      <a:pt x="959318" y="74184"/>
                      <a:pt x="961251" y="76842"/>
                    </a:cubicBezTo>
                    <a:cubicBezTo>
                      <a:pt x="963184" y="79500"/>
                      <a:pt x="965842" y="81433"/>
                      <a:pt x="968742" y="83125"/>
                    </a:cubicBezTo>
                    <a:cubicBezTo>
                      <a:pt x="971883" y="84575"/>
                      <a:pt x="975508" y="85300"/>
                      <a:pt x="979616" y="85300"/>
                    </a:cubicBezTo>
                    <a:cubicBezTo>
                      <a:pt x="982274" y="85300"/>
                      <a:pt x="984690" y="84816"/>
                      <a:pt x="986623" y="84091"/>
                    </a:cubicBezTo>
                    <a:cubicBezTo>
                      <a:pt x="988557" y="83366"/>
                      <a:pt x="990248" y="82400"/>
                      <a:pt x="991698" y="81433"/>
                    </a:cubicBezTo>
                    <a:cubicBezTo>
                      <a:pt x="993148" y="80467"/>
                      <a:pt x="994114" y="79259"/>
                      <a:pt x="995081" y="78050"/>
                    </a:cubicBezTo>
                    <a:cubicBezTo>
                      <a:pt x="995806" y="76842"/>
                      <a:pt x="996531" y="75875"/>
                      <a:pt x="997014" y="74909"/>
                    </a:cubicBezTo>
                    <a:lnTo>
                      <a:pt x="998464" y="84816"/>
                    </a:lnTo>
                    <a:close/>
                    <a:moveTo>
                      <a:pt x="996048" y="67660"/>
                    </a:moveTo>
                    <a:cubicBezTo>
                      <a:pt x="994839" y="70559"/>
                      <a:pt x="993148" y="72976"/>
                      <a:pt x="991456" y="74667"/>
                    </a:cubicBezTo>
                    <a:cubicBezTo>
                      <a:pt x="989765" y="76359"/>
                      <a:pt x="987832" y="77325"/>
                      <a:pt x="985657" y="78050"/>
                    </a:cubicBezTo>
                    <a:cubicBezTo>
                      <a:pt x="983482" y="78775"/>
                      <a:pt x="982032" y="78775"/>
                      <a:pt x="980582" y="78775"/>
                    </a:cubicBezTo>
                    <a:cubicBezTo>
                      <a:pt x="978166" y="78775"/>
                      <a:pt x="975991" y="78292"/>
                      <a:pt x="974058" y="77084"/>
                    </a:cubicBezTo>
                    <a:cubicBezTo>
                      <a:pt x="972125" y="75875"/>
                      <a:pt x="970675" y="74426"/>
                      <a:pt x="969467" y="72493"/>
                    </a:cubicBezTo>
                    <a:cubicBezTo>
                      <a:pt x="968259" y="70559"/>
                      <a:pt x="967292" y="68143"/>
                      <a:pt x="966809" y="65243"/>
                    </a:cubicBezTo>
                    <a:cubicBezTo>
                      <a:pt x="966326" y="62585"/>
                      <a:pt x="965842" y="59444"/>
                      <a:pt x="965842" y="56303"/>
                    </a:cubicBezTo>
                    <a:cubicBezTo>
                      <a:pt x="965842" y="53161"/>
                      <a:pt x="966326" y="50020"/>
                      <a:pt x="967051" y="47362"/>
                    </a:cubicBezTo>
                    <a:cubicBezTo>
                      <a:pt x="967775" y="44704"/>
                      <a:pt x="968984" y="42287"/>
                      <a:pt x="970192" y="40354"/>
                    </a:cubicBezTo>
                    <a:cubicBezTo>
                      <a:pt x="971642" y="38421"/>
                      <a:pt x="973333" y="36971"/>
                      <a:pt x="975266" y="36005"/>
                    </a:cubicBezTo>
                    <a:cubicBezTo>
                      <a:pt x="977199" y="35038"/>
                      <a:pt x="979374" y="34555"/>
                      <a:pt x="981549" y="34555"/>
                    </a:cubicBezTo>
                    <a:cubicBezTo>
                      <a:pt x="983724" y="34555"/>
                      <a:pt x="985899" y="35038"/>
                      <a:pt x="987832" y="35763"/>
                    </a:cubicBezTo>
                    <a:cubicBezTo>
                      <a:pt x="989765" y="36488"/>
                      <a:pt x="991456" y="37938"/>
                      <a:pt x="992906" y="39629"/>
                    </a:cubicBezTo>
                    <a:cubicBezTo>
                      <a:pt x="994356" y="41321"/>
                      <a:pt x="995564" y="43496"/>
                      <a:pt x="996531" y="46395"/>
                    </a:cubicBezTo>
                    <a:cubicBezTo>
                      <a:pt x="997497" y="49053"/>
                      <a:pt x="997739" y="52195"/>
                      <a:pt x="997739" y="56061"/>
                    </a:cubicBezTo>
                    <a:cubicBezTo>
                      <a:pt x="997981" y="60652"/>
                      <a:pt x="997256" y="64760"/>
                      <a:pt x="996048" y="67660"/>
                    </a:cubicBezTo>
                    <a:moveTo>
                      <a:pt x="938537" y="725"/>
                    </a:moveTo>
                    <a:lnTo>
                      <a:pt x="928629" y="725"/>
                    </a:lnTo>
                    <a:lnTo>
                      <a:pt x="928629" y="84333"/>
                    </a:lnTo>
                    <a:lnTo>
                      <a:pt x="938537" y="84333"/>
                    </a:lnTo>
                    <a:lnTo>
                      <a:pt x="938537" y="725"/>
                    </a:lnTo>
                    <a:close/>
                    <a:moveTo>
                      <a:pt x="897699" y="38179"/>
                    </a:moveTo>
                    <a:cubicBezTo>
                      <a:pt x="899874" y="41079"/>
                      <a:pt x="900841" y="45187"/>
                      <a:pt x="900841" y="50262"/>
                    </a:cubicBezTo>
                    <a:lnTo>
                      <a:pt x="900841" y="52195"/>
                    </a:lnTo>
                    <a:lnTo>
                      <a:pt x="873535" y="52195"/>
                    </a:lnTo>
                    <a:cubicBezTo>
                      <a:pt x="873777" y="49778"/>
                      <a:pt x="874502" y="47362"/>
                      <a:pt x="875227" y="45187"/>
                    </a:cubicBezTo>
                    <a:cubicBezTo>
                      <a:pt x="875952" y="43012"/>
                      <a:pt x="877160" y="41079"/>
                      <a:pt x="878368" y="39388"/>
                    </a:cubicBezTo>
                    <a:cubicBezTo>
                      <a:pt x="879576" y="37696"/>
                      <a:pt x="881268" y="36246"/>
                      <a:pt x="882959" y="35280"/>
                    </a:cubicBezTo>
                    <a:cubicBezTo>
                      <a:pt x="884651" y="34313"/>
                      <a:pt x="886825" y="33830"/>
                      <a:pt x="889000" y="33830"/>
                    </a:cubicBezTo>
                    <a:cubicBezTo>
                      <a:pt x="892866" y="33588"/>
                      <a:pt x="895766" y="35038"/>
                      <a:pt x="897699" y="38179"/>
                    </a:cubicBezTo>
                    <a:moveTo>
                      <a:pt x="910748" y="58236"/>
                    </a:moveTo>
                    <a:lnTo>
                      <a:pt x="910748" y="52678"/>
                    </a:lnTo>
                    <a:cubicBezTo>
                      <a:pt x="910748" y="49537"/>
                      <a:pt x="910506" y="46395"/>
                      <a:pt x="909781" y="43496"/>
                    </a:cubicBezTo>
                    <a:cubicBezTo>
                      <a:pt x="909056" y="40354"/>
                      <a:pt x="907848" y="37696"/>
                      <a:pt x="906157" y="35280"/>
                    </a:cubicBezTo>
                    <a:cubicBezTo>
                      <a:pt x="904465" y="32863"/>
                      <a:pt x="902290" y="30930"/>
                      <a:pt x="899391" y="29480"/>
                    </a:cubicBezTo>
                    <a:cubicBezTo>
                      <a:pt x="896491" y="28030"/>
                      <a:pt x="893108" y="27306"/>
                      <a:pt x="888759" y="27306"/>
                    </a:cubicBezTo>
                    <a:cubicBezTo>
                      <a:pt x="885134" y="27306"/>
                      <a:pt x="881993" y="28030"/>
                      <a:pt x="878851" y="29480"/>
                    </a:cubicBezTo>
                    <a:cubicBezTo>
                      <a:pt x="875710" y="30930"/>
                      <a:pt x="873052" y="32863"/>
                      <a:pt x="870877" y="35521"/>
                    </a:cubicBezTo>
                    <a:cubicBezTo>
                      <a:pt x="868702" y="38179"/>
                      <a:pt x="866769" y="41079"/>
                      <a:pt x="865561" y="44704"/>
                    </a:cubicBezTo>
                    <a:cubicBezTo>
                      <a:pt x="864353" y="48328"/>
                      <a:pt x="863628" y="52195"/>
                      <a:pt x="863628" y="56544"/>
                    </a:cubicBezTo>
                    <a:cubicBezTo>
                      <a:pt x="863628" y="66210"/>
                      <a:pt x="865803" y="73459"/>
                      <a:pt x="870394" y="78292"/>
                    </a:cubicBezTo>
                    <a:cubicBezTo>
                      <a:pt x="874985" y="83125"/>
                      <a:pt x="881509" y="85783"/>
                      <a:pt x="890208" y="85783"/>
                    </a:cubicBezTo>
                    <a:cubicBezTo>
                      <a:pt x="894800" y="85783"/>
                      <a:pt x="898666" y="84816"/>
                      <a:pt x="902290" y="83125"/>
                    </a:cubicBezTo>
                    <a:cubicBezTo>
                      <a:pt x="905673" y="81192"/>
                      <a:pt x="909056" y="78534"/>
                      <a:pt x="911956" y="75151"/>
                    </a:cubicBezTo>
                    <a:lnTo>
                      <a:pt x="908090" y="71043"/>
                    </a:lnTo>
                    <a:cubicBezTo>
                      <a:pt x="904465" y="74426"/>
                      <a:pt x="901324" y="76359"/>
                      <a:pt x="898666" y="77567"/>
                    </a:cubicBezTo>
                    <a:cubicBezTo>
                      <a:pt x="896008" y="78534"/>
                      <a:pt x="893350" y="79017"/>
                      <a:pt x="890933" y="79017"/>
                    </a:cubicBezTo>
                    <a:cubicBezTo>
                      <a:pt x="885376" y="79017"/>
                      <a:pt x="881268" y="77325"/>
                      <a:pt x="878368" y="73701"/>
                    </a:cubicBezTo>
                    <a:cubicBezTo>
                      <a:pt x="875468" y="70076"/>
                      <a:pt x="874018" y="65002"/>
                      <a:pt x="873777" y="58477"/>
                    </a:cubicBezTo>
                    <a:lnTo>
                      <a:pt x="910748" y="58477"/>
                    </a:lnTo>
                    <a:close/>
                    <a:moveTo>
                      <a:pt x="848404" y="61377"/>
                    </a:moveTo>
                    <a:cubicBezTo>
                      <a:pt x="847438" y="59444"/>
                      <a:pt x="845988" y="57994"/>
                      <a:pt x="844296" y="56544"/>
                    </a:cubicBezTo>
                    <a:cubicBezTo>
                      <a:pt x="842605" y="55094"/>
                      <a:pt x="840913" y="54128"/>
                      <a:pt x="838980" y="53403"/>
                    </a:cubicBezTo>
                    <a:cubicBezTo>
                      <a:pt x="837047" y="52678"/>
                      <a:pt x="835114" y="51953"/>
                      <a:pt x="833181" y="51470"/>
                    </a:cubicBezTo>
                    <a:cubicBezTo>
                      <a:pt x="829798" y="50503"/>
                      <a:pt x="826898" y="49295"/>
                      <a:pt x="824723" y="47603"/>
                    </a:cubicBezTo>
                    <a:cubicBezTo>
                      <a:pt x="822549" y="45912"/>
                      <a:pt x="821582" y="43737"/>
                      <a:pt x="821582" y="40837"/>
                    </a:cubicBezTo>
                    <a:cubicBezTo>
                      <a:pt x="821582" y="38663"/>
                      <a:pt x="822549" y="36730"/>
                      <a:pt x="824482" y="35280"/>
                    </a:cubicBezTo>
                    <a:cubicBezTo>
                      <a:pt x="826415" y="33830"/>
                      <a:pt x="828831" y="33105"/>
                      <a:pt x="831731" y="33105"/>
                    </a:cubicBezTo>
                    <a:cubicBezTo>
                      <a:pt x="834872" y="33105"/>
                      <a:pt x="837289" y="33588"/>
                      <a:pt x="838980" y="34796"/>
                    </a:cubicBezTo>
                    <a:cubicBezTo>
                      <a:pt x="840672" y="36005"/>
                      <a:pt x="842122" y="37213"/>
                      <a:pt x="843572" y="38421"/>
                    </a:cubicBezTo>
                    <a:lnTo>
                      <a:pt x="848404" y="32380"/>
                    </a:lnTo>
                    <a:cubicBezTo>
                      <a:pt x="846955" y="31172"/>
                      <a:pt x="845021" y="29964"/>
                      <a:pt x="842605" y="28997"/>
                    </a:cubicBezTo>
                    <a:cubicBezTo>
                      <a:pt x="840189" y="28030"/>
                      <a:pt x="836564" y="27306"/>
                      <a:pt x="832214" y="27306"/>
                    </a:cubicBezTo>
                    <a:cubicBezTo>
                      <a:pt x="829556" y="27306"/>
                      <a:pt x="827140" y="27547"/>
                      <a:pt x="824723" y="28272"/>
                    </a:cubicBezTo>
                    <a:cubicBezTo>
                      <a:pt x="822307" y="28997"/>
                      <a:pt x="820374" y="29722"/>
                      <a:pt x="818441" y="31172"/>
                    </a:cubicBezTo>
                    <a:cubicBezTo>
                      <a:pt x="816749" y="32380"/>
                      <a:pt x="815299" y="34071"/>
                      <a:pt x="814091" y="36005"/>
                    </a:cubicBezTo>
                    <a:cubicBezTo>
                      <a:pt x="812883" y="37938"/>
                      <a:pt x="812400" y="40113"/>
                      <a:pt x="812400" y="42771"/>
                    </a:cubicBezTo>
                    <a:cubicBezTo>
                      <a:pt x="812400" y="45670"/>
                      <a:pt x="812883" y="48087"/>
                      <a:pt x="813850" y="50020"/>
                    </a:cubicBezTo>
                    <a:cubicBezTo>
                      <a:pt x="814816" y="51953"/>
                      <a:pt x="816266" y="53644"/>
                      <a:pt x="817716" y="54853"/>
                    </a:cubicBezTo>
                    <a:cubicBezTo>
                      <a:pt x="819407" y="56061"/>
                      <a:pt x="821099" y="57269"/>
                      <a:pt x="822790" y="57752"/>
                    </a:cubicBezTo>
                    <a:cubicBezTo>
                      <a:pt x="824723" y="58477"/>
                      <a:pt x="826415" y="58961"/>
                      <a:pt x="828106" y="59686"/>
                    </a:cubicBezTo>
                    <a:cubicBezTo>
                      <a:pt x="831731" y="60652"/>
                      <a:pt x="834389" y="61860"/>
                      <a:pt x="836564" y="63310"/>
                    </a:cubicBezTo>
                    <a:cubicBezTo>
                      <a:pt x="838739" y="64760"/>
                      <a:pt x="839705" y="67176"/>
                      <a:pt x="839705" y="70559"/>
                    </a:cubicBezTo>
                    <a:cubicBezTo>
                      <a:pt x="839705" y="73459"/>
                      <a:pt x="838739" y="75634"/>
                      <a:pt x="837047" y="77325"/>
                    </a:cubicBezTo>
                    <a:cubicBezTo>
                      <a:pt x="835356" y="78775"/>
                      <a:pt x="832939" y="79742"/>
                      <a:pt x="829556" y="79742"/>
                    </a:cubicBezTo>
                    <a:cubicBezTo>
                      <a:pt x="827865" y="79742"/>
                      <a:pt x="826415" y="79500"/>
                      <a:pt x="824723" y="79017"/>
                    </a:cubicBezTo>
                    <a:cubicBezTo>
                      <a:pt x="823274" y="78534"/>
                      <a:pt x="821824" y="77809"/>
                      <a:pt x="820616" y="76842"/>
                    </a:cubicBezTo>
                    <a:cubicBezTo>
                      <a:pt x="819407" y="76117"/>
                      <a:pt x="818199" y="75151"/>
                      <a:pt x="817233" y="74184"/>
                    </a:cubicBezTo>
                    <a:cubicBezTo>
                      <a:pt x="816266" y="73217"/>
                      <a:pt x="815541" y="72493"/>
                      <a:pt x="814816" y="71768"/>
                    </a:cubicBezTo>
                    <a:lnTo>
                      <a:pt x="809983" y="79500"/>
                    </a:lnTo>
                    <a:cubicBezTo>
                      <a:pt x="815299" y="83608"/>
                      <a:pt x="821582" y="85783"/>
                      <a:pt x="829073" y="85783"/>
                    </a:cubicBezTo>
                    <a:cubicBezTo>
                      <a:pt x="831731" y="85783"/>
                      <a:pt x="834389" y="85300"/>
                      <a:pt x="836806" y="84575"/>
                    </a:cubicBezTo>
                    <a:cubicBezTo>
                      <a:pt x="839222" y="83850"/>
                      <a:pt x="841397" y="82641"/>
                      <a:pt x="843088" y="81192"/>
                    </a:cubicBezTo>
                    <a:cubicBezTo>
                      <a:pt x="844780" y="79742"/>
                      <a:pt x="846230" y="77809"/>
                      <a:pt x="847438" y="75634"/>
                    </a:cubicBezTo>
                    <a:cubicBezTo>
                      <a:pt x="848404" y="73459"/>
                      <a:pt x="849129" y="71043"/>
                      <a:pt x="849129" y="68143"/>
                    </a:cubicBezTo>
                    <a:cubicBezTo>
                      <a:pt x="849854" y="65485"/>
                      <a:pt x="849371" y="63310"/>
                      <a:pt x="848404" y="61377"/>
                    </a:cubicBezTo>
                    <a:moveTo>
                      <a:pt x="796693" y="61377"/>
                    </a:moveTo>
                    <a:cubicBezTo>
                      <a:pt x="795726" y="59444"/>
                      <a:pt x="794277" y="57994"/>
                      <a:pt x="792585" y="56544"/>
                    </a:cubicBezTo>
                    <a:cubicBezTo>
                      <a:pt x="790894" y="55094"/>
                      <a:pt x="789202" y="54128"/>
                      <a:pt x="787269" y="53403"/>
                    </a:cubicBezTo>
                    <a:cubicBezTo>
                      <a:pt x="785336" y="52678"/>
                      <a:pt x="783403" y="51953"/>
                      <a:pt x="781470" y="51470"/>
                    </a:cubicBezTo>
                    <a:cubicBezTo>
                      <a:pt x="778087" y="50503"/>
                      <a:pt x="775187" y="49295"/>
                      <a:pt x="773012" y="47603"/>
                    </a:cubicBezTo>
                    <a:cubicBezTo>
                      <a:pt x="770837" y="45912"/>
                      <a:pt x="769871" y="43737"/>
                      <a:pt x="769871" y="40837"/>
                    </a:cubicBezTo>
                    <a:cubicBezTo>
                      <a:pt x="769871" y="38663"/>
                      <a:pt x="770837" y="36730"/>
                      <a:pt x="772770" y="35280"/>
                    </a:cubicBezTo>
                    <a:cubicBezTo>
                      <a:pt x="774704" y="33830"/>
                      <a:pt x="777120" y="33105"/>
                      <a:pt x="780020" y="33105"/>
                    </a:cubicBezTo>
                    <a:cubicBezTo>
                      <a:pt x="783161" y="33105"/>
                      <a:pt x="785578" y="33588"/>
                      <a:pt x="787269" y="34796"/>
                    </a:cubicBezTo>
                    <a:cubicBezTo>
                      <a:pt x="788960" y="36005"/>
                      <a:pt x="790410" y="37213"/>
                      <a:pt x="791860" y="38421"/>
                    </a:cubicBezTo>
                    <a:lnTo>
                      <a:pt x="796693" y="32380"/>
                    </a:lnTo>
                    <a:cubicBezTo>
                      <a:pt x="795243" y="31172"/>
                      <a:pt x="793310" y="29964"/>
                      <a:pt x="790894" y="28997"/>
                    </a:cubicBezTo>
                    <a:cubicBezTo>
                      <a:pt x="788236" y="27789"/>
                      <a:pt x="784853" y="27306"/>
                      <a:pt x="780503" y="27306"/>
                    </a:cubicBezTo>
                    <a:cubicBezTo>
                      <a:pt x="777845" y="27306"/>
                      <a:pt x="775429" y="27547"/>
                      <a:pt x="773012" y="28272"/>
                    </a:cubicBezTo>
                    <a:cubicBezTo>
                      <a:pt x="770596" y="28997"/>
                      <a:pt x="768663" y="29722"/>
                      <a:pt x="766729" y="31172"/>
                    </a:cubicBezTo>
                    <a:cubicBezTo>
                      <a:pt x="765038" y="32380"/>
                      <a:pt x="763346" y="34071"/>
                      <a:pt x="762380" y="36005"/>
                    </a:cubicBezTo>
                    <a:cubicBezTo>
                      <a:pt x="761172" y="37938"/>
                      <a:pt x="760688" y="40113"/>
                      <a:pt x="760688" y="42771"/>
                    </a:cubicBezTo>
                    <a:cubicBezTo>
                      <a:pt x="760688" y="45670"/>
                      <a:pt x="761172" y="48087"/>
                      <a:pt x="762138" y="50020"/>
                    </a:cubicBezTo>
                    <a:cubicBezTo>
                      <a:pt x="763105" y="51953"/>
                      <a:pt x="764555" y="53644"/>
                      <a:pt x="766005" y="54853"/>
                    </a:cubicBezTo>
                    <a:cubicBezTo>
                      <a:pt x="767696" y="56061"/>
                      <a:pt x="769387" y="57269"/>
                      <a:pt x="771079" y="57752"/>
                    </a:cubicBezTo>
                    <a:cubicBezTo>
                      <a:pt x="773012" y="58477"/>
                      <a:pt x="774704" y="58961"/>
                      <a:pt x="776395" y="59686"/>
                    </a:cubicBezTo>
                    <a:cubicBezTo>
                      <a:pt x="780020" y="60652"/>
                      <a:pt x="782678" y="61860"/>
                      <a:pt x="784853" y="63310"/>
                    </a:cubicBezTo>
                    <a:cubicBezTo>
                      <a:pt x="787027" y="64760"/>
                      <a:pt x="787994" y="67176"/>
                      <a:pt x="787994" y="70559"/>
                    </a:cubicBezTo>
                    <a:cubicBezTo>
                      <a:pt x="787994" y="73459"/>
                      <a:pt x="787027" y="75634"/>
                      <a:pt x="785336" y="77325"/>
                    </a:cubicBezTo>
                    <a:cubicBezTo>
                      <a:pt x="783644" y="78775"/>
                      <a:pt x="781228" y="79742"/>
                      <a:pt x="777845" y="79742"/>
                    </a:cubicBezTo>
                    <a:cubicBezTo>
                      <a:pt x="776154" y="79742"/>
                      <a:pt x="774704" y="79500"/>
                      <a:pt x="773012" y="79017"/>
                    </a:cubicBezTo>
                    <a:cubicBezTo>
                      <a:pt x="771562" y="78534"/>
                      <a:pt x="770112" y="77809"/>
                      <a:pt x="768904" y="76842"/>
                    </a:cubicBezTo>
                    <a:cubicBezTo>
                      <a:pt x="767696" y="76117"/>
                      <a:pt x="766488" y="75151"/>
                      <a:pt x="765521" y="74184"/>
                    </a:cubicBezTo>
                    <a:cubicBezTo>
                      <a:pt x="764555" y="73217"/>
                      <a:pt x="763830" y="72493"/>
                      <a:pt x="763105" y="71768"/>
                    </a:cubicBezTo>
                    <a:lnTo>
                      <a:pt x="758272" y="79500"/>
                    </a:lnTo>
                    <a:cubicBezTo>
                      <a:pt x="763588" y="83608"/>
                      <a:pt x="769871" y="85783"/>
                      <a:pt x="777362" y="85783"/>
                    </a:cubicBezTo>
                    <a:cubicBezTo>
                      <a:pt x="780261" y="85783"/>
                      <a:pt x="782678" y="85300"/>
                      <a:pt x="785094" y="84575"/>
                    </a:cubicBezTo>
                    <a:cubicBezTo>
                      <a:pt x="787511" y="83850"/>
                      <a:pt x="789685" y="82641"/>
                      <a:pt x="791377" y="81192"/>
                    </a:cubicBezTo>
                    <a:cubicBezTo>
                      <a:pt x="793068" y="79742"/>
                      <a:pt x="794518" y="77809"/>
                      <a:pt x="795726" y="75634"/>
                    </a:cubicBezTo>
                    <a:cubicBezTo>
                      <a:pt x="796693" y="73459"/>
                      <a:pt x="797418" y="71043"/>
                      <a:pt x="797418" y="68143"/>
                    </a:cubicBezTo>
                    <a:cubicBezTo>
                      <a:pt x="798385" y="65485"/>
                      <a:pt x="797660" y="63310"/>
                      <a:pt x="796693" y="61377"/>
                    </a:cubicBezTo>
                    <a:moveTo>
                      <a:pt x="711393" y="6041"/>
                    </a:moveTo>
                    <a:cubicBezTo>
                      <a:pt x="710185" y="4833"/>
                      <a:pt x="708977" y="4350"/>
                      <a:pt x="707286" y="4350"/>
                    </a:cubicBezTo>
                    <a:cubicBezTo>
                      <a:pt x="705594" y="4350"/>
                      <a:pt x="704386" y="4833"/>
                      <a:pt x="703178" y="6041"/>
                    </a:cubicBezTo>
                    <a:cubicBezTo>
                      <a:pt x="701969" y="7249"/>
                      <a:pt x="701486" y="8457"/>
                      <a:pt x="701486" y="9907"/>
                    </a:cubicBezTo>
                    <a:cubicBezTo>
                      <a:pt x="701486" y="11357"/>
                      <a:pt x="701969" y="12807"/>
                      <a:pt x="703178" y="13774"/>
                    </a:cubicBezTo>
                    <a:cubicBezTo>
                      <a:pt x="704386" y="14982"/>
                      <a:pt x="705594" y="15465"/>
                      <a:pt x="707286" y="15465"/>
                    </a:cubicBezTo>
                    <a:cubicBezTo>
                      <a:pt x="708977" y="15465"/>
                      <a:pt x="710427" y="14982"/>
                      <a:pt x="711393" y="13774"/>
                    </a:cubicBezTo>
                    <a:cubicBezTo>
                      <a:pt x="712602" y="12565"/>
                      <a:pt x="713085" y="11357"/>
                      <a:pt x="713085" y="9907"/>
                    </a:cubicBezTo>
                    <a:cubicBezTo>
                      <a:pt x="713085" y="8457"/>
                      <a:pt x="712602" y="7249"/>
                      <a:pt x="711393" y="6041"/>
                    </a:cubicBezTo>
                    <a:moveTo>
                      <a:pt x="734833" y="6041"/>
                    </a:moveTo>
                    <a:cubicBezTo>
                      <a:pt x="733625" y="4833"/>
                      <a:pt x="732416" y="4350"/>
                      <a:pt x="730725" y="4350"/>
                    </a:cubicBezTo>
                    <a:cubicBezTo>
                      <a:pt x="729033" y="4350"/>
                      <a:pt x="727583" y="4833"/>
                      <a:pt x="726617" y="6041"/>
                    </a:cubicBezTo>
                    <a:cubicBezTo>
                      <a:pt x="725409" y="7249"/>
                      <a:pt x="724925" y="8457"/>
                      <a:pt x="724925" y="9907"/>
                    </a:cubicBezTo>
                    <a:cubicBezTo>
                      <a:pt x="724925" y="11357"/>
                      <a:pt x="725409" y="12807"/>
                      <a:pt x="726617" y="13774"/>
                    </a:cubicBezTo>
                    <a:cubicBezTo>
                      <a:pt x="727825" y="14982"/>
                      <a:pt x="729033" y="15465"/>
                      <a:pt x="730725" y="15465"/>
                    </a:cubicBezTo>
                    <a:cubicBezTo>
                      <a:pt x="732416" y="15465"/>
                      <a:pt x="733625" y="14982"/>
                      <a:pt x="734833" y="13774"/>
                    </a:cubicBezTo>
                    <a:cubicBezTo>
                      <a:pt x="736041" y="12565"/>
                      <a:pt x="736524" y="11357"/>
                      <a:pt x="736524" y="9907"/>
                    </a:cubicBezTo>
                    <a:cubicBezTo>
                      <a:pt x="736524" y="8457"/>
                      <a:pt x="735799" y="7249"/>
                      <a:pt x="734833" y="6041"/>
                    </a:cubicBezTo>
                    <a:moveTo>
                      <a:pt x="695445" y="28997"/>
                    </a:moveTo>
                    <a:lnTo>
                      <a:pt x="695445" y="63552"/>
                    </a:lnTo>
                    <a:cubicBezTo>
                      <a:pt x="695445" y="66451"/>
                      <a:pt x="695687" y="69351"/>
                      <a:pt x="695928" y="72009"/>
                    </a:cubicBezTo>
                    <a:cubicBezTo>
                      <a:pt x="696170" y="74667"/>
                      <a:pt x="696895" y="77084"/>
                      <a:pt x="698103" y="79017"/>
                    </a:cubicBezTo>
                    <a:cubicBezTo>
                      <a:pt x="699311" y="80950"/>
                      <a:pt x="701245" y="82641"/>
                      <a:pt x="703903" y="83850"/>
                    </a:cubicBezTo>
                    <a:cubicBezTo>
                      <a:pt x="706561" y="85058"/>
                      <a:pt x="709944" y="85783"/>
                      <a:pt x="714535" y="85783"/>
                    </a:cubicBezTo>
                    <a:cubicBezTo>
                      <a:pt x="717435" y="85783"/>
                      <a:pt x="719851" y="85300"/>
                      <a:pt x="722026" y="84575"/>
                    </a:cubicBezTo>
                    <a:cubicBezTo>
                      <a:pt x="724201" y="83608"/>
                      <a:pt x="725892" y="82641"/>
                      <a:pt x="727342" y="81433"/>
                    </a:cubicBezTo>
                    <a:cubicBezTo>
                      <a:pt x="728792" y="80225"/>
                      <a:pt x="730000" y="79017"/>
                      <a:pt x="730725" y="77809"/>
                    </a:cubicBezTo>
                    <a:cubicBezTo>
                      <a:pt x="731450" y="76600"/>
                      <a:pt x="732175" y="75875"/>
                      <a:pt x="732658" y="75151"/>
                    </a:cubicBezTo>
                    <a:lnTo>
                      <a:pt x="733866" y="84575"/>
                    </a:lnTo>
                    <a:lnTo>
                      <a:pt x="743290" y="83608"/>
                    </a:lnTo>
                    <a:cubicBezTo>
                      <a:pt x="743290" y="83125"/>
                      <a:pt x="743049" y="82400"/>
                      <a:pt x="743049" y="81433"/>
                    </a:cubicBezTo>
                    <a:cubicBezTo>
                      <a:pt x="742807" y="80467"/>
                      <a:pt x="742807" y="79259"/>
                      <a:pt x="742565" y="77809"/>
                    </a:cubicBezTo>
                    <a:cubicBezTo>
                      <a:pt x="742324" y="76600"/>
                      <a:pt x="742324" y="75151"/>
                      <a:pt x="742324" y="73701"/>
                    </a:cubicBezTo>
                    <a:cubicBezTo>
                      <a:pt x="742324" y="72251"/>
                      <a:pt x="742082" y="70801"/>
                      <a:pt x="742082" y="69593"/>
                    </a:cubicBezTo>
                    <a:lnTo>
                      <a:pt x="742082" y="28755"/>
                    </a:lnTo>
                    <a:lnTo>
                      <a:pt x="732175" y="28755"/>
                    </a:lnTo>
                    <a:lnTo>
                      <a:pt x="732175" y="59686"/>
                    </a:lnTo>
                    <a:cubicBezTo>
                      <a:pt x="732175" y="62102"/>
                      <a:pt x="731691" y="64518"/>
                      <a:pt x="730966" y="66935"/>
                    </a:cubicBezTo>
                    <a:cubicBezTo>
                      <a:pt x="730242" y="69110"/>
                      <a:pt x="729033" y="71284"/>
                      <a:pt x="727583" y="72734"/>
                    </a:cubicBezTo>
                    <a:cubicBezTo>
                      <a:pt x="726134" y="74426"/>
                      <a:pt x="724442" y="75634"/>
                      <a:pt x="722751" y="76600"/>
                    </a:cubicBezTo>
                    <a:cubicBezTo>
                      <a:pt x="720817" y="77567"/>
                      <a:pt x="718884" y="78050"/>
                      <a:pt x="716468" y="78050"/>
                    </a:cubicBezTo>
                    <a:cubicBezTo>
                      <a:pt x="714052" y="78050"/>
                      <a:pt x="711877" y="77809"/>
                      <a:pt x="710427" y="77084"/>
                    </a:cubicBezTo>
                    <a:cubicBezTo>
                      <a:pt x="708977" y="76359"/>
                      <a:pt x="707769" y="75634"/>
                      <a:pt x="706802" y="74184"/>
                    </a:cubicBezTo>
                    <a:cubicBezTo>
                      <a:pt x="706077" y="72976"/>
                      <a:pt x="705594" y="71284"/>
                      <a:pt x="705111" y="69593"/>
                    </a:cubicBezTo>
                    <a:cubicBezTo>
                      <a:pt x="704869" y="67660"/>
                      <a:pt x="704628" y="65727"/>
                      <a:pt x="704628" y="63310"/>
                    </a:cubicBezTo>
                    <a:lnTo>
                      <a:pt x="704628" y="28755"/>
                    </a:lnTo>
                    <a:lnTo>
                      <a:pt x="695445" y="28755"/>
                    </a:lnTo>
                    <a:close/>
                    <a:moveTo>
                      <a:pt x="664515" y="60894"/>
                    </a:moveTo>
                    <a:cubicBezTo>
                      <a:pt x="662823" y="65243"/>
                      <a:pt x="660649" y="68626"/>
                      <a:pt x="657991" y="71284"/>
                    </a:cubicBezTo>
                    <a:cubicBezTo>
                      <a:pt x="655091" y="73701"/>
                      <a:pt x="651950" y="75634"/>
                      <a:pt x="648325" y="76600"/>
                    </a:cubicBezTo>
                    <a:cubicBezTo>
                      <a:pt x="644700" y="77567"/>
                      <a:pt x="640834" y="78050"/>
                      <a:pt x="636726" y="78050"/>
                    </a:cubicBezTo>
                    <a:cubicBezTo>
                      <a:pt x="635035" y="78050"/>
                      <a:pt x="633585" y="78050"/>
                      <a:pt x="631893" y="77809"/>
                    </a:cubicBezTo>
                    <a:cubicBezTo>
                      <a:pt x="630202" y="77809"/>
                      <a:pt x="628510" y="77567"/>
                      <a:pt x="626577" y="77325"/>
                    </a:cubicBezTo>
                    <a:lnTo>
                      <a:pt x="626577" y="10874"/>
                    </a:lnTo>
                    <a:cubicBezTo>
                      <a:pt x="628027" y="10874"/>
                      <a:pt x="629477" y="10632"/>
                      <a:pt x="630927" y="10632"/>
                    </a:cubicBezTo>
                    <a:lnTo>
                      <a:pt x="635276" y="10632"/>
                    </a:lnTo>
                    <a:cubicBezTo>
                      <a:pt x="646392" y="10632"/>
                      <a:pt x="654366" y="13290"/>
                      <a:pt x="659440" y="18848"/>
                    </a:cubicBezTo>
                    <a:cubicBezTo>
                      <a:pt x="664515" y="24406"/>
                      <a:pt x="666931" y="33588"/>
                      <a:pt x="666931" y="44220"/>
                    </a:cubicBezTo>
                    <a:cubicBezTo>
                      <a:pt x="666931" y="50986"/>
                      <a:pt x="666206" y="56544"/>
                      <a:pt x="664515" y="60894"/>
                    </a:cubicBezTo>
                    <a:moveTo>
                      <a:pt x="675389" y="25856"/>
                    </a:moveTo>
                    <a:cubicBezTo>
                      <a:pt x="673456" y="21023"/>
                      <a:pt x="670798" y="16915"/>
                      <a:pt x="667173" y="13774"/>
                    </a:cubicBezTo>
                    <a:cubicBezTo>
                      <a:pt x="663548" y="10632"/>
                      <a:pt x="659440" y="8216"/>
                      <a:pt x="654366" y="6524"/>
                    </a:cubicBezTo>
                    <a:cubicBezTo>
                      <a:pt x="649292" y="4833"/>
                      <a:pt x="643734" y="4108"/>
                      <a:pt x="637451" y="4108"/>
                    </a:cubicBezTo>
                    <a:cubicBezTo>
                      <a:pt x="634793" y="4108"/>
                      <a:pt x="632860" y="4108"/>
                      <a:pt x="631168" y="4108"/>
                    </a:cubicBezTo>
                    <a:cubicBezTo>
                      <a:pt x="629719" y="4108"/>
                      <a:pt x="628269" y="4108"/>
                      <a:pt x="627060" y="4350"/>
                    </a:cubicBezTo>
                    <a:cubicBezTo>
                      <a:pt x="625852" y="4350"/>
                      <a:pt x="624402" y="4350"/>
                      <a:pt x="622953" y="4350"/>
                    </a:cubicBezTo>
                    <a:cubicBezTo>
                      <a:pt x="621503" y="4350"/>
                      <a:pt x="619328" y="4350"/>
                      <a:pt x="616670" y="4591"/>
                    </a:cubicBezTo>
                    <a:lnTo>
                      <a:pt x="616670" y="84091"/>
                    </a:lnTo>
                    <a:cubicBezTo>
                      <a:pt x="619086" y="84091"/>
                      <a:pt x="622228" y="84091"/>
                      <a:pt x="625611" y="84333"/>
                    </a:cubicBezTo>
                    <a:cubicBezTo>
                      <a:pt x="629235" y="84333"/>
                      <a:pt x="633102" y="84575"/>
                      <a:pt x="637209" y="84575"/>
                    </a:cubicBezTo>
                    <a:cubicBezTo>
                      <a:pt x="641317" y="84575"/>
                      <a:pt x="645909" y="84091"/>
                      <a:pt x="650741" y="82883"/>
                    </a:cubicBezTo>
                    <a:cubicBezTo>
                      <a:pt x="655574" y="81675"/>
                      <a:pt x="659924" y="79742"/>
                      <a:pt x="664032" y="76842"/>
                    </a:cubicBezTo>
                    <a:cubicBezTo>
                      <a:pt x="668140" y="73942"/>
                      <a:pt x="671523" y="69834"/>
                      <a:pt x="674181" y="64518"/>
                    </a:cubicBezTo>
                    <a:cubicBezTo>
                      <a:pt x="676839" y="59202"/>
                      <a:pt x="678289" y="52436"/>
                      <a:pt x="678289" y="43979"/>
                    </a:cubicBezTo>
                    <a:cubicBezTo>
                      <a:pt x="678289" y="37454"/>
                      <a:pt x="677322" y="30689"/>
                      <a:pt x="675389" y="25856"/>
                    </a:cubicBezTo>
                    <a:moveTo>
                      <a:pt x="562059" y="77325"/>
                    </a:moveTo>
                    <a:cubicBezTo>
                      <a:pt x="560851" y="77809"/>
                      <a:pt x="559884" y="78292"/>
                      <a:pt x="558918" y="78534"/>
                    </a:cubicBezTo>
                    <a:cubicBezTo>
                      <a:pt x="557951" y="78775"/>
                      <a:pt x="556984" y="79017"/>
                      <a:pt x="555776" y="79017"/>
                    </a:cubicBezTo>
                    <a:cubicBezTo>
                      <a:pt x="555051" y="79017"/>
                      <a:pt x="554326" y="78775"/>
                      <a:pt x="553360" y="78534"/>
                    </a:cubicBezTo>
                    <a:cubicBezTo>
                      <a:pt x="552393" y="78292"/>
                      <a:pt x="551668" y="78050"/>
                      <a:pt x="551185" y="77567"/>
                    </a:cubicBezTo>
                    <a:cubicBezTo>
                      <a:pt x="549977" y="76600"/>
                      <a:pt x="549252" y="75634"/>
                      <a:pt x="549010" y="74184"/>
                    </a:cubicBezTo>
                    <a:cubicBezTo>
                      <a:pt x="548769" y="72734"/>
                      <a:pt x="548769" y="70801"/>
                      <a:pt x="548769" y="67901"/>
                    </a:cubicBezTo>
                    <a:lnTo>
                      <a:pt x="548769" y="35280"/>
                    </a:lnTo>
                    <a:lnTo>
                      <a:pt x="561817" y="35280"/>
                    </a:lnTo>
                    <a:lnTo>
                      <a:pt x="561817" y="28997"/>
                    </a:lnTo>
                    <a:lnTo>
                      <a:pt x="548769" y="28997"/>
                    </a:lnTo>
                    <a:lnTo>
                      <a:pt x="548769" y="12807"/>
                    </a:lnTo>
                    <a:lnTo>
                      <a:pt x="539103" y="14982"/>
                    </a:lnTo>
                    <a:lnTo>
                      <a:pt x="539103" y="28997"/>
                    </a:lnTo>
                    <a:lnTo>
                      <a:pt x="529679" y="28997"/>
                    </a:lnTo>
                    <a:lnTo>
                      <a:pt x="529679" y="35280"/>
                    </a:lnTo>
                    <a:lnTo>
                      <a:pt x="539103" y="35280"/>
                    </a:lnTo>
                    <a:lnTo>
                      <a:pt x="539103" y="68868"/>
                    </a:lnTo>
                    <a:cubicBezTo>
                      <a:pt x="539103" y="71768"/>
                      <a:pt x="539103" y="74184"/>
                      <a:pt x="539345" y="76117"/>
                    </a:cubicBezTo>
                    <a:cubicBezTo>
                      <a:pt x="539586" y="78050"/>
                      <a:pt x="540311" y="79983"/>
                      <a:pt x="541278" y="81433"/>
                    </a:cubicBezTo>
                    <a:cubicBezTo>
                      <a:pt x="542486" y="83125"/>
                      <a:pt x="543936" y="84091"/>
                      <a:pt x="545869" y="84816"/>
                    </a:cubicBezTo>
                    <a:cubicBezTo>
                      <a:pt x="547802" y="85541"/>
                      <a:pt x="549735" y="85783"/>
                      <a:pt x="551910" y="85783"/>
                    </a:cubicBezTo>
                    <a:cubicBezTo>
                      <a:pt x="554085" y="85783"/>
                      <a:pt x="556259" y="85541"/>
                      <a:pt x="558434" y="84816"/>
                    </a:cubicBezTo>
                    <a:cubicBezTo>
                      <a:pt x="560609" y="84091"/>
                      <a:pt x="562300" y="83125"/>
                      <a:pt x="563992" y="82158"/>
                    </a:cubicBezTo>
                    <a:lnTo>
                      <a:pt x="562059" y="77325"/>
                    </a:lnTo>
                    <a:close/>
                    <a:moveTo>
                      <a:pt x="487392" y="6041"/>
                    </a:moveTo>
                    <a:cubicBezTo>
                      <a:pt x="486183" y="4833"/>
                      <a:pt x="484975" y="4350"/>
                      <a:pt x="483284" y="4350"/>
                    </a:cubicBezTo>
                    <a:cubicBezTo>
                      <a:pt x="481592" y="4350"/>
                      <a:pt x="480384" y="4833"/>
                      <a:pt x="479176" y="6041"/>
                    </a:cubicBezTo>
                    <a:cubicBezTo>
                      <a:pt x="477967" y="7249"/>
                      <a:pt x="477484" y="8457"/>
                      <a:pt x="477484" y="9907"/>
                    </a:cubicBezTo>
                    <a:cubicBezTo>
                      <a:pt x="477484" y="11357"/>
                      <a:pt x="477967" y="12807"/>
                      <a:pt x="479176" y="13774"/>
                    </a:cubicBezTo>
                    <a:cubicBezTo>
                      <a:pt x="480384" y="14982"/>
                      <a:pt x="481592" y="15465"/>
                      <a:pt x="483284" y="15465"/>
                    </a:cubicBezTo>
                    <a:cubicBezTo>
                      <a:pt x="484975" y="15465"/>
                      <a:pt x="486425" y="14982"/>
                      <a:pt x="487392" y="13774"/>
                    </a:cubicBezTo>
                    <a:cubicBezTo>
                      <a:pt x="488600" y="12565"/>
                      <a:pt x="489083" y="11357"/>
                      <a:pt x="489083" y="9907"/>
                    </a:cubicBezTo>
                    <a:cubicBezTo>
                      <a:pt x="488841" y="8457"/>
                      <a:pt x="488358" y="7249"/>
                      <a:pt x="487392" y="6041"/>
                    </a:cubicBezTo>
                    <a:moveTo>
                      <a:pt x="510589" y="6041"/>
                    </a:moveTo>
                    <a:cubicBezTo>
                      <a:pt x="509381" y="4833"/>
                      <a:pt x="508173" y="4350"/>
                      <a:pt x="506481" y="4350"/>
                    </a:cubicBezTo>
                    <a:cubicBezTo>
                      <a:pt x="504790" y="4350"/>
                      <a:pt x="503340" y="4833"/>
                      <a:pt x="502373" y="6041"/>
                    </a:cubicBezTo>
                    <a:cubicBezTo>
                      <a:pt x="501165" y="7249"/>
                      <a:pt x="500682" y="8457"/>
                      <a:pt x="500682" y="9907"/>
                    </a:cubicBezTo>
                    <a:cubicBezTo>
                      <a:pt x="500682" y="11357"/>
                      <a:pt x="501165" y="12807"/>
                      <a:pt x="502373" y="13774"/>
                    </a:cubicBezTo>
                    <a:cubicBezTo>
                      <a:pt x="503582" y="14982"/>
                      <a:pt x="504790" y="15465"/>
                      <a:pt x="506481" y="15465"/>
                    </a:cubicBezTo>
                    <a:cubicBezTo>
                      <a:pt x="508173" y="15465"/>
                      <a:pt x="509381" y="14982"/>
                      <a:pt x="510589" y="13774"/>
                    </a:cubicBezTo>
                    <a:cubicBezTo>
                      <a:pt x="511797" y="12565"/>
                      <a:pt x="512281" y="11357"/>
                      <a:pt x="512281" y="9907"/>
                    </a:cubicBezTo>
                    <a:cubicBezTo>
                      <a:pt x="512281" y="8457"/>
                      <a:pt x="511797" y="7249"/>
                      <a:pt x="510589" y="6041"/>
                    </a:cubicBezTo>
                    <a:moveTo>
                      <a:pt x="504548" y="62827"/>
                    </a:moveTo>
                    <a:cubicBezTo>
                      <a:pt x="504548" y="64518"/>
                      <a:pt x="504306" y="65968"/>
                      <a:pt x="504306" y="67660"/>
                    </a:cubicBezTo>
                    <a:cubicBezTo>
                      <a:pt x="504065" y="69834"/>
                      <a:pt x="503340" y="71526"/>
                      <a:pt x="502373" y="72976"/>
                    </a:cubicBezTo>
                    <a:cubicBezTo>
                      <a:pt x="501407" y="74426"/>
                      <a:pt x="500199" y="75634"/>
                      <a:pt x="498990" y="76600"/>
                    </a:cubicBezTo>
                    <a:cubicBezTo>
                      <a:pt x="497782" y="77567"/>
                      <a:pt x="496332" y="78050"/>
                      <a:pt x="495124" y="78534"/>
                    </a:cubicBezTo>
                    <a:cubicBezTo>
                      <a:pt x="493916" y="79017"/>
                      <a:pt x="492708" y="79017"/>
                      <a:pt x="491741" y="79017"/>
                    </a:cubicBezTo>
                    <a:cubicBezTo>
                      <a:pt x="490533" y="79017"/>
                      <a:pt x="489325" y="78775"/>
                      <a:pt x="488116" y="78534"/>
                    </a:cubicBezTo>
                    <a:cubicBezTo>
                      <a:pt x="486908" y="78292"/>
                      <a:pt x="485942" y="77567"/>
                      <a:pt x="484975" y="76842"/>
                    </a:cubicBezTo>
                    <a:cubicBezTo>
                      <a:pt x="484009" y="76117"/>
                      <a:pt x="483284" y="75151"/>
                      <a:pt x="482800" y="73942"/>
                    </a:cubicBezTo>
                    <a:cubicBezTo>
                      <a:pt x="482317" y="72734"/>
                      <a:pt x="482075" y="71284"/>
                      <a:pt x="482075" y="69351"/>
                    </a:cubicBezTo>
                    <a:cubicBezTo>
                      <a:pt x="482075" y="67418"/>
                      <a:pt x="482559" y="65968"/>
                      <a:pt x="483284" y="64760"/>
                    </a:cubicBezTo>
                    <a:cubicBezTo>
                      <a:pt x="484009" y="63552"/>
                      <a:pt x="484975" y="62585"/>
                      <a:pt x="486183" y="61619"/>
                    </a:cubicBezTo>
                    <a:cubicBezTo>
                      <a:pt x="487392" y="60894"/>
                      <a:pt x="488358" y="60169"/>
                      <a:pt x="489566" y="59686"/>
                    </a:cubicBezTo>
                    <a:cubicBezTo>
                      <a:pt x="490775" y="59202"/>
                      <a:pt x="491741" y="58961"/>
                      <a:pt x="492708" y="58719"/>
                    </a:cubicBezTo>
                    <a:cubicBezTo>
                      <a:pt x="493674" y="58477"/>
                      <a:pt x="494882" y="58236"/>
                      <a:pt x="496091" y="58236"/>
                    </a:cubicBezTo>
                    <a:cubicBezTo>
                      <a:pt x="497299" y="58236"/>
                      <a:pt x="498507" y="57994"/>
                      <a:pt x="499715" y="57994"/>
                    </a:cubicBezTo>
                    <a:cubicBezTo>
                      <a:pt x="500923" y="57994"/>
                      <a:pt x="501890" y="57752"/>
                      <a:pt x="502857" y="57752"/>
                    </a:cubicBezTo>
                    <a:lnTo>
                      <a:pt x="505031" y="57752"/>
                    </a:lnTo>
                    <a:cubicBezTo>
                      <a:pt x="504548" y="59444"/>
                      <a:pt x="504548" y="61135"/>
                      <a:pt x="504548" y="62827"/>
                    </a:cubicBezTo>
                    <a:moveTo>
                      <a:pt x="522188" y="78292"/>
                    </a:moveTo>
                    <a:cubicBezTo>
                      <a:pt x="520738" y="78775"/>
                      <a:pt x="519288" y="79017"/>
                      <a:pt x="517838" y="79017"/>
                    </a:cubicBezTo>
                    <a:cubicBezTo>
                      <a:pt x="516630" y="79017"/>
                      <a:pt x="515664" y="78534"/>
                      <a:pt x="514939" y="77809"/>
                    </a:cubicBezTo>
                    <a:cubicBezTo>
                      <a:pt x="514214" y="77084"/>
                      <a:pt x="513972" y="75392"/>
                      <a:pt x="513972" y="72734"/>
                    </a:cubicBezTo>
                    <a:lnTo>
                      <a:pt x="513972" y="43496"/>
                    </a:lnTo>
                    <a:cubicBezTo>
                      <a:pt x="513972" y="42529"/>
                      <a:pt x="513972" y="41562"/>
                      <a:pt x="513972" y="40354"/>
                    </a:cubicBezTo>
                    <a:cubicBezTo>
                      <a:pt x="513972" y="39146"/>
                      <a:pt x="513730" y="38179"/>
                      <a:pt x="513489" y="36971"/>
                    </a:cubicBezTo>
                    <a:cubicBezTo>
                      <a:pt x="513247" y="35763"/>
                      <a:pt x="512764" y="34796"/>
                      <a:pt x="512281" y="33830"/>
                    </a:cubicBezTo>
                    <a:cubicBezTo>
                      <a:pt x="511797" y="32863"/>
                      <a:pt x="510831" y="31897"/>
                      <a:pt x="509864" y="31172"/>
                    </a:cubicBezTo>
                    <a:cubicBezTo>
                      <a:pt x="507689" y="29480"/>
                      <a:pt x="505273" y="28514"/>
                      <a:pt x="502615" y="27789"/>
                    </a:cubicBezTo>
                    <a:cubicBezTo>
                      <a:pt x="499957" y="27306"/>
                      <a:pt x="497540" y="27064"/>
                      <a:pt x="494882" y="27064"/>
                    </a:cubicBezTo>
                    <a:cubicBezTo>
                      <a:pt x="492708" y="27064"/>
                      <a:pt x="490291" y="27306"/>
                      <a:pt x="488116" y="27789"/>
                    </a:cubicBezTo>
                    <a:cubicBezTo>
                      <a:pt x="485942" y="28272"/>
                      <a:pt x="483767" y="28997"/>
                      <a:pt x="482075" y="29964"/>
                    </a:cubicBezTo>
                    <a:cubicBezTo>
                      <a:pt x="480142" y="30930"/>
                      <a:pt x="478692" y="32380"/>
                      <a:pt x="477243" y="33830"/>
                    </a:cubicBezTo>
                    <a:cubicBezTo>
                      <a:pt x="475793" y="35280"/>
                      <a:pt x="475068" y="37454"/>
                      <a:pt x="474584" y="40113"/>
                    </a:cubicBezTo>
                    <a:lnTo>
                      <a:pt x="482317" y="42529"/>
                    </a:lnTo>
                    <a:cubicBezTo>
                      <a:pt x="482559" y="41321"/>
                      <a:pt x="482800" y="40113"/>
                      <a:pt x="483284" y="38904"/>
                    </a:cubicBezTo>
                    <a:cubicBezTo>
                      <a:pt x="483767" y="37938"/>
                      <a:pt x="484250" y="36730"/>
                      <a:pt x="485217" y="36005"/>
                    </a:cubicBezTo>
                    <a:cubicBezTo>
                      <a:pt x="486183" y="35038"/>
                      <a:pt x="487150" y="34555"/>
                      <a:pt x="488600" y="33830"/>
                    </a:cubicBezTo>
                    <a:cubicBezTo>
                      <a:pt x="490050" y="33347"/>
                      <a:pt x="491741" y="33105"/>
                      <a:pt x="493916" y="33105"/>
                    </a:cubicBezTo>
                    <a:cubicBezTo>
                      <a:pt x="495124" y="33105"/>
                      <a:pt x="496332" y="33105"/>
                      <a:pt x="497299" y="33347"/>
                    </a:cubicBezTo>
                    <a:cubicBezTo>
                      <a:pt x="498507" y="33588"/>
                      <a:pt x="499474" y="33830"/>
                      <a:pt x="500440" y="34313"/>
                    </a:cubicBezTo>
                    <a:cubicBezTo>
                      <a:pt x="501890" y="35038"/>
                      <a:pt x="502857" y="36005"/>
                      <a:pt x="503582" y="37213"/>
                    </a:cubicBezTo>
                    <a:cubicBezTo>
                      <a:pt x="504065" y="38421"/>
                      <a:pt x="504548" y="40113"/>
                      <a:pt x="504548" y="42287"/>
                    </a:cubicBezTo>
                    <a:lnTo>
                      <a:pt x="504548" y="51711"/>
                    </a:lnTo>
                    <a:cubicBezTo>
                      <a:pt x="501648" y="51711"/>
                      <a:pt x="499232" y="51711"/>
                      <a:pt x="497057" y="51953"/>
                    </a:cubicBezTo>
                    <a:cubicBezTo>
                      <a:pt x="494882" y="51953"/>
                      <a:pt x="492949" y="52195"/>
                      <a:pt x="491016" y="52436"/>
                    </a:cubicBezTo>
                    <a:cubicBezTo>
                      <a:pt x="488358" y="52920"/>
                      <a:pt x="485942" y="53644"/>
                      <a:pt x="483525" y="54369"/>
                    </a:cubicBezTo>
                    <a:cubicBezTo>
                      <a:pt x="481350" y="55336"/>
                      <a:pt x="479176" y="56544"/>
                      <a:pt x="477484" y="57994"/>
                    </a:cubicBezTo>
                    <a:cubicBezTo>
                      <a:pt x="475793" y="59444"/>
                      <a:pt x="474584" y="61135"/>
                      <a:pt x="473618" y="63310"/>
                    </a:cubicBezTo>
                    <a:cubicBezTo>
                      <a:pt x="472651" y="65243"/>
                      <a:pt x="472168" y="67660"/>
                      <a:pt x="472168" y="70076"/>
                    </a:cubicBezTo>
                    <a:cubicBezTo>
                      <a:pt x="472168" y="72493"/>
                      <a:pt x="472651" y="74909"/>
                      <a:pt x="473618" y="76842"/>
                    </a:cubicBezTo>
                    <a:cubicBezTo>
                      <a:pt x="474584" y="78775"/>
                      <a:pt x="475793" y="80467"/>
                      <a:pt x="477243" y="81675"/>
                    </a:cubicBezTo>
                    <a:cubicBezTo>
                      <a:pt x="478692" y="82883"/>
                      <a:pt x="480384" y="83850"/>
                      <a:pt x="482317" y="84575"/>
                    </a:cubicBezTo>
                    <a:cubicBezTo>
                      <a:pt x="484250" y="85300"/>
                      <a:pt x="485942" y="85541"/>
                      <a:pt x="488116" y="85541"/>
                    </a:cubicBezTo>
                    <a:cubicBezTo>
                      <a:pt x="492708" y="85541"/>
                      <a:pt x="496332" y="84575"/>
                      <a:pt x="499232" y="82641"/>
                    </a:cubicBezTo>
                    <a:cubicBezTo>
                      <a:pt x="502132" y="80708"/>
                      <a:pt x="504065" y="78292"/>
                      <a:pt x="505031" y="75634"/>
                    </a:cubicBezTo>
                    <a:cubicBezTo>
                      <a:pt x="505273" y="78050"/>
                      <a:pt x="506240" y="80225"/>
                      <a:pt x="507689" y="82158"/>
                    </a:cubicBezTo>
                    <a:cubicBezTo>
                      <a:pt x="509139" y="84091"/>
                      <a:pt x="511314" y="84816"/>
                      <a:pt x="514214" y="84816"/>
                    </a:cubicBezTo>
                    <a:cubicBezTo>
                      <a:pt x="515905" y="84816"/>
                      <a:pt x="517597" y="84575"/>
                      <a:pt x="519047" y="84333"/>
                    </a:cubicBezTo>
                    <a:cubicBezTo>
                      <a:pt x="520496" y="84091"/>
                      <a:pt x="521705" y="83850"/>
                      <a:pt x="522430" y="83608"/>
                    </a:cubicBezTo>
                    <a:lnTo>
                      <a:pt x="522430" y="78292"/>
                    </a:lnTo>
                    <a:close/>
                    <a:moveTo>
                      <a:pt x="458636" y="77325"/>
                    </a:moveTo>
                    <a:cubicBezTo>
                      <a:pt x="457428" y="77809"/>
                      <a:pt x="456461" y="78292"/>
                      <a:pt x="455495" y="78534"/>
                    </a:cubicBezTo>
                    <a:cubicBezTo>
                      <a:pt x="454528" y="78775"/>
                      <a:pt x="453562" y="79017"/>
                      <a:pt x="452353" y="79017"/>
                    </a:cubicBezTo>
                    <a:cubicBezTo>
                      <a:pt x="451629" y="79017"/>
                      <a:pt x="450904" y="78775"/>
                      <a:pt x="449937" y="78534"/>
                    </a:cubicBezTo>
                    <a:cubicBezTo>
                      <a:pt x="448970" y="78292"/>
                      <a:pt x="448246" y="78050"/>
                      <a:pt x="447762" y="77567"/>
                    </a:cubicBezTo>
                    <a:cubicBezTo>
                      <a:pt x="446554" y="76600"/>
                      <a:pt x="445829" y="75634"/>
                      <a:pt x="445587" y="74184"/>
                    </a:cubicBezTo>
                    <a:cubicBezTo>
                      <a:pt x="445346" y="72734"/>
                      <a:pt x="445346" y="70801"/>
                      <a:pt x="445346" y="67901"/>
                    </a:cubicBezTo>
                    <a:lnTo>
                      <a:pt x="445346" y="35280"/>
                    </a:lnTo>
                    <a:lnTo>
                      <a:pt x="458394" y="35280"/>
                    </a:lnTo>
                    <a:lnTo>
                      <a:pt x="458394" y="28997"/>
                    </a:lnTo>
                    <a:lnTo>
                      <a:pt x="445346" y="28997"/>
                    </a:lnTo>
                    <a:lnTo>
                      <a:pt x="445346" y="12807"/>
                    </a:lnTo>
                    <a:lnTo>
                      <a:pt x="435680" y="14982"/>
                    </a:lnTo>
                    <a:lnTo>
                      <a:pt x="435680" y="28997"/>
                    </a:lnTo>
                    <a:lnTo>
                      <a:pt x="426256" y="28997"/>
                    </a:lnTo>
                    <a:lnTo>
                      <a:pt x="426256" y="35280"/>
                    </a:lnTo>
                    <a:lnTo>
                      <a:pt x="435680" y="35280"/>
                    </a:lnTo>
                    <a:lnTo>
                      <a:pt x="435680" y="68868"/>
                    </a:lnTo>
                    <a:cubicBezTo>
                      <a:pt x="435680" y="71768"/>
                      <a:pt x="435680" y="74184"/>
                      <a:pt x="435922" y="76117"/>
                    </a:cubicBezTo>
                    <a:cubicBezTo>
                      <a:pt x="436163" y="78050"/>
                      <a:pt x="436888" y="79983"/>
                      <a:pt x="437855" y="81433"/>
                    </a:cubicBezTo>
                    <a:cubicBezTo>
                      <a:pt x="439063" y="83125"/>
                      <a:pt x="440513" y="84091"/>
                      <a:pt x="442446" y="84816"/>
                    </a:cubicBezTo>
                    <a:cubicBezTo>
                      <a:pt x="444379" y="85541"/>
                      <a:pt x="446312" y="85783"/>
                      <a:pt x="448487" y="85783"/>
                    </a:cubicBezTo>
                    <a:cubicBezTo>
                      <a:pt x="450662" y="85783"/>
                      <a:pt x="452837" y="85541"/>
                      <a:pt x="455012" y="84816"/>
                    </a:cubicBezTo>
                    <a:cubicBezTo>
                      <a:pt x="457186" y="84091"/>
                      <a:pt x="458878" y="83125"/>
                      <a:pt x="460569" y="82158"/>
                    </a:cubicBezTo>
                    <a:lnTo>
                      <a:pt x="458636" y="77325"/>
                    </a:lnTo>
                    <a:close/>
                    <a:moveTo>
                      <a:pt x="409825" y="28997"/>
                    </a:moveTo>
                    <a:lnTo>
                      <a:pt x="399676" y="28997"/>
                    </a:lnTo>
                    <a:lnTo>
                      <a:pt x="399676" y="84091"/>
                    </a:lnTo>
                    <a:lnTo>
                      <a:pt x="409825" y="84091"/>
                    </a:lnTo>
                    <a:lnTo>
                      <a:pt x="409825" y="28997"/>
                    </a:lnTo>
                    <a:close/>
                    <a:moveTo>
                      <a:pt x="409341" y="2416"/>
                    </a:moveTo>
                    <a:cubicBezTo>
                      <a:pt x="408133" y="1208"/>
                      <a:pt x="406683" y="483"/>
                      <a:pt x="404992" y="483"/>
                    </a:cubicBezTo>
                    <a:cubicBezTo>
                      <a:pt x="403300" y="483"/>
                      <a:pt x="401609" y="1208"/>
                      <a:pt x="400400" y="2416"/>
                    </a:cubicBezTo>
                    <a:cubicBezTo>
                      <a:pt x="399192" y="3625"/>
                      <a:pt x="398467" y="5316"/>
                      <a:pt x="398467" y="6766"/>
                    </a:cubicBezTo>
                    <a:cubicBezTo>
                      <a:pt x="398467" y="8457"/>
                      <a:pt x="399192" y="9907"/>
                      <a:pt x="400400" y="11116"/>
                    </a:cubicBezTo>
                    <a:cubicBezTo>
                      <a:pt x="401609" y="12324"/>
                      <a:pt x="403059" y="13049"/>
                      <a:pt x="404992" y="13049"/>
                    </a:cubicBezTo>
                    <a:cubicBezTo>
                      <a:pt x="406683" y="13049"/>
                      <a:pt x="408133" y="12324"/>
                      <a:pt x="409341" y="11116"/>
                    </a:cubicBezTo>
                    <a:cubicBezTo>
                      <a:pt x="410549" y="9907"/>
                      <a:pt x="411274" y="8457"/>
                      <a:pt x="411274" y="6766"/>
                    </a:cubicBezTo>
                    <a:cubicBezTo>
                      <a:pt x="411274" y="5074"/>
                      <a:pt x="410549" y="3625"/>
                      <a:pt x="409341" y="2416"/>
                    </a:cubicBezTo>
                    <a:moveTo>
                      <a:pt x="379619" y="61377"/>
                    </a:moveTo>
                    <a:cubicBezTo>
                      <a:pt x="378653" y="59444"/>
                      <a:pt x="377203" y="57994"/>
                      <a:pt x="375511" y="56544"/>
                    </a:cubicBezTo>
                    <a:cubicBezTo>
                      <a:pt x="373820" y="55094"/>
                      <a:pt x="372128" y="54128"/>
                      <a:pt x="370195" y="53403"/>
                    </a:cubicBezTo>
                    <a:cubicBezTo>
                      <a:pt x="368262" y="52678"/>
                      <a:pt x="366329" y="51953"/>
                      <a:pt x="364396" y="51470"/>
                    </a:cubicBezTo>
                    <a:cubicBezTo>
                      <a:pt x="361013" y="50503"/>
                      <a:pt x="358113" y="49295"/>
                      <a:pt x="355938" y="47603"/>
                    </a:cubicBezTo>
                    <a:cubicBezTo>
                      <a:pt x="353764" y="45912"/>
                      <a:pt x="352797" y="43737"/>
                      <a:pt x="352797" y="40837"/>
                    </a:cubicBezTo>
                    <a:cubicBezTo>
                      <a:pt x="352797" y="38663"/>
                      <a:pt x="353764" y="36730"/>
                      <a:pt x="355697" y="35280"/>
                    </a:cubicBezTo>
                    <a:cubicBezTo>
                      <a:pt x="357630" y="33830"/>
                      <a:pt x="360046" y="33105"/>
                      <a:pt x="362946" y="33105"/>
                    </a:cubicBezTo>
                    <a:cubicBezTo>
                      <a:pt x="366087" y="33105"/>
                      <a:pt x="368504" y="33588"/>
                      <a:pt x="370195" y="34796"/>
                    </a:cubicBezTo>
                    <a:cubicBezTo>
                      <a:pt x="371887" y="36005"/>
                      <a:pt x="373337" y="37213"/>
                      <a:pt x="374786" y="38421"/>
                    </a:cubicBezTo>
                    <a:lnTo>
                      <a:pt x="379619" y="32380"/>
                    </a:lnTo>
                    <a:cubicBezTo>
                      <a:pt x="378169" y="31172"/>
                      <a:pt x="376236" y="29964"/>
                      <a:pt x="373820" y="28997"/>
                    </a:cubicBezTo>
                    <a:cubicBezTo>
                      <a:pt x="371162" y="27789"/>
                      <a:pt x="367779" y="27306"/>
                      <a:pt x="363429" y="27306"/>
                    </a:cubicBezTo>
                    <a:cubicBezTo>
                      <a:pt x="360771" y="27306"/>
                      <a:pt x="358355" y="27547"/>
                      <a:pt x="355938" y="28272"/>
                    </a:cubicBezTo>
                    <a:cubicBezTo>
                      <a:pt x="353522" y="28997"/>
                      <a:pt x="351589" y="29722"/>
                      <a:pt x="349656" y="31172"/>
                    </a:cubicBezTo>
                    <a:cubicBezTo>
                      <a:pt x="347964" y="32380"/>
                      <a:pt x="346514" y="34071"/>
                      <a:pt x="345306" y="36005"/>
                    </a:cubicBezTo>
                    <a:cubicBezTo>
                      <a:pt x="344098" y="37938"/>
                      <a:pt x="343615" y="40113"/>
                      <a:pt x="343615" y="42771"/>
                    </a:cubicBezTo>
                    <a:cubicBezTo>
                      <a:pt x="343615" y="45670"/>
                      <a:pt x="344098" y="48087"/>
                      <a:pt x="345065" y="50020"/>
                    </a:cubicBezTo>
                    <a:cubicBezTo>
                      <a:pt x="346031" y="51953"/>
                      <a:pt x="347481" y="53644"/>
                      <a:pt x="348931" y="54853"/>
                    </a:cubicBezTo>
                    <a:cubicBezTo>
                      <a:pt x="350622" y="56061"/>
                      <a:pt x="352314" y="57269"/>
                      <a:pt x="354005" y="57752"/>
                    </a:cubicBezTo>
                    <a:cubicBezTo>
                      <a:pt x="355938" y="58477"/>
                      <a:pt x="357630" y="58961"/>
                      <a:pt x="359321" y="59686"/>
                    </a:cubicBezTo>
                    <a:cubicBezTo>
                      <a:pt x="362946" y="60652"/>
                      <a:pt x="365604" y="61860"/>
                      <a:pt x="367779" y="63310"/>
                    </a:cubicBezTo>
                    <a:cubicBezTo>
                      <a:pt x="369954" y="64760"/>
                      <a:pt x="370920" y="67176"/>
                      <a:pt x="370920" y="70559"/>
                    </a:cubicBezTo>
                    <a:cubicBezTo>
                      <a:pt x="370920" y="73459"/>
                      <a:pt x="369954" y="75634"/>
                      <a:pt x="368262" y="77325"/>
                    </a:cubicBezTo>
                    <a:cubicBezTo>
                      <a:pt x="366571" y="78775"/>
                      <a:pt x="364154" y="79742"/>
                      <a:pt x="360771" y="79742"/>
                    </a:cubicBezTo>
                    <a:cubicBezTo>
                      <a:pt x="359080" y="79742"/>
                      <a:pt x="357630" y="79500"/>
                      <a:pt x="355938" y="79017"/>
                    </a:cubicBezTo>
                    <a:cubicBezTo>
                      <a:pt x="354489" y="78534"/>
                      <a:pt x="353039" y="77809"/>
                      <a:pt x="351830" y="76842"/>
                    </a:cubicBezTo>
                    <a:cubicBezTo>
                      <a:pt x="350622" y="76117"/>
                      <a:pt x="349414" y="75151"/>
                      <a:pt x="348447" y="74184"/>
                    </a:cubicBezTo>
                    <a:cubicBezTo>
                      <a:pt x="347481" y="73217"/>
                      <a:pt x="346756" y="72493"/>
                      <a:pt x="346031" y="71768"/>
                    </a:cubicBezTo>
                    <a:lnTo>
                      <a:pt x="341198" y="79500"/>
                    </a:lnTo>
                    <a:cubicBezTo>
                      <a:pt x="346514" y="83608"/>
                      <a:pt x="352797" y="85783"/>
                      <a:pt x="360288" y="85783"/>
                    </a:cubicBezTo>
                    <a:cubicBezTo>
                      <a:pt x="363188" y="85783"/>
                      <a:pt x="365604" y="85300"/>
                      <a:pt x="368020" y="84575"/>
                    </a:cubicBezTo>
                    <a:cubicBezTo>
                      <a:pt x="370437" y="83850"/>
                      <a:pt x="372612" y="82641"/>
                      <a:pt x="374303" y="81192"/>
                    </a:cubicBezTo>
                    <a:cubicBezTo>
                      <a:pt x="375995" y="79742"/>
                      <a:pt x="377444" y="77809"/>
                      <a:pt x="378411" y="75634"/>
                    </a:cubicBezTo>
                    <a:cubicBezTo>
                      <a:pt x="379378" y="73459"/>
                      <a:pt x="380103" y="71043"/>
                      <a:pt x="380103" y="68143"/>
                    </a:cubicBezTo>
                    <a:cubicBezTo>
                      <a:pt x="381069" y="65485"/>
                      <a:pt x="380586" y="63310"/>
                      <a:pt x="379619" y="61377"/>
                    </a:cubicBezTo>
                    <a:moveTo>
                      <a:pt x="298428" y="84091"/>
                    </a:moveTo>
                    <a:lnTo>
                      <a:pt x="307852" y="84091"/>
                    </a:lnTo>
                    <a:lnTo>
                      <a:pt x="307852" y="57511"/>
                    </a:lnTo>
                    <a:cubicBezTo>
                      <a:pt x="307852" y="55578"/>
                      <a:pt x="307852" y="53886"/>
                      <a:pt x="308093" y="51953"/>
                    </a:cubicBezTo>
                    <a:cubicBezTo>
                      <a:pt x="308335" y="50020"/>
                      <a:pt x="308577" y="48328"/>
                      <a:pt x="308818" y="46637"/>
                    </a:cubicBezTo>
                    <a:cubicBezTo>
                      <a:pt x="309785" y="43254"/>
                      <a:pt x="310993" y="40354"/>
                      <a:pt x="312926" y="37938"/>
                    </a:cubicBezTo>
                    <a:cubicBezTo>
                      <a:pt x="314618" y="35521"/>
                      <a:pt x="316792" y="34555"/>
                      <a:pt x="318967" y="34555"/>
                    </a:cubicBezTo>
                    <a:cubicBezTo>
                      <a:pt x="322833" y="34555"/>
                      <a:pt x="324767" y="36488"/>
                      <a:pt x="325008" y="40596"/>
                    </a:cubicBezTo>
                    <a:lnTo>
                      <a:pt x="333224" y="37696"/>
                    </a:lnTo>
                    <a:cubicBezTo>
                      <a:pt x="333224" y="35763"/>
                      <a:pt x="332741" y="34313"/>
                      <a:pt x="332016" y="32863"/>
                    </a:cubicBezTo>
                    <a:cubicBezTo>
                      <a:pt x="331291" y="31413"/>
                      <a:pt x="330566" y="30447"/>
                      <a:pt x="329599" y="29722"/>
                    </a:cubicBezTo>
                    <a:cubicBezTo>
                      <a:pt x="328633" y="28997"/>
                      <a:pt x="327425" y="28272"/>
                      <a:pt x="326216" y="28030"/>
                    </a:cubicBezTo>
                    <a:cubicBezTo>
                      <a:pt x="325008" y="27547"/>
                      <a:pt x="323800" y="27547"/>
                      <a:pt x="322833" y="27547"/>
                    </a:cubicBezTo>
                    <a:cubicBezTo>
                      <a:pt x="319450" y="27547"/>
                      <a:pt x="316792" y="28514"/>
                      <a:pt x="314134" y="30205"/>
                    </a:cubicBezTo>
                    <a:cubicBezTo>
                      <a:pt x="311718" y="32138"/>
                      <a:pt x="309543" y="34555"/>
                      <a:pt x="307852" y="37696"/>
                    </a:cubicBezTo>
                    <a:lnTo>
                      <a:pt x="306643" y="28272"/>
                    </a:lnTo>
                    <a:lnTo>
                      <a:pt x="297219" y="29239"/>
                    </a:lnTo>
                    <a:cubicBezTo>
                      <a:pt x="297219" y="29722"/>
                      <a:pt x="297461" y="30447"/>
                      <a:pt x="297461" y="31413"/>
                    </a:cubicBezTo>
                    <a:cubicBezTo>
                      <a:pt x="297703" y="32380"/>
                      <a:pt x="297703" y="33588"/>
                      <a:pt x="297944" y="35038"/>
                    </a:cubicBezTo>
                    <a:cubicBezTo>
                      <a:pt x="298186" y="36488"/>
                      <a:pt x="298186" y="37696"/>
                      <a:pt x="298186" y="39146"/>
                    </a:cubicBezTo>
                    <a:cubicBezTo>
                      <a:pt x="298186" y="40596"/>
                      <a:pt x="298428" y="41804"/>
                      <a:pt x="298428" y="43254"/>
                    </a:cubicBezTo>
                    <a:lnTo>
                      <a:pt x="298428" y="84091"/>
                    </a:lnTo>
                    <a:close/>
                    <a:moveTo>
                      <a:pt x="267981" y="38179"/>
                    </a:moveTo>
                    <a:cubicBezTo>
                      <a:pt x="270156" y="41079"/>
                      <a:pt x="271122" y="45187"/>
                      <a:pt x="271122" y="50262"/>
                    </a:cubicBezTo>
                    <a:lnTo>
                      <a:pt x="271122" y="52195"/>
                    </a:lnTo>
                    <a:lnTo>
                      <a:pt x="243817" y="52195"/>
                    </a:lnTo>
                    <a:cubicBezTo>
                      <a:pt x="244058" y="49778"/>
                      <a:pt x="244783" y="47362"/>
                      <a:pt x="245508" y="45187"/>
                    </a:cubicBezTo>
                    <a:cubicBezTo>
                      <a:pt x="246233" y="43012"/>
                      <a:pt x="247441" y="41079"/>
                      <a:pt x="248649" y="39388"/>
                    </a:cubicBezTo>
                    <a:cubicBezTo>
                      <a:pt x="249858" y="37696"/>
                      <a:pt x="251549" y="36246"/>
                      <a:pt x="253241" y="35280"/>
                    </a:cubicBezTo>
                    <a:cubicBezTo>
                      <a:pt x="254932" y="34313"/>
                      <a:pt x="257107" y="33830"/>
                      <a:pt x="259282" y="33830"/>
                    </a:cubicBezTo>
                    <a:cubicBezTo>
                      <a:pt x="262906" y="33588"/>
                      <a:pt x="265806" y="35038"/>
                      <a:pt x="267981" y="38179"/>
                    </a:cubicBezTo>
                    <a:moveTo>
                      <a:pt x="281029" y="58236"/>
                    </a:moveTo>
                    <a:lnTo>
                      <a:pt x="281029" y="52678"/>
                    </a:lnTo>
                    <a:cubicBezTo>
                      <a:pt x="281029" y="49537"/>
                      <a:pt x="280788" y="46395"/>
                      <a:pt x="280063" y="43496"/>
                    </a:cubicBezTo>
                    <a:cubicBezTo>
                      <a:pt x="279338" y="40354"/>
                      <a:pt x="278130" y="37696"/>
                      <a:pt x="276438" y="35280"/>
                    </a:cubicBezTo>
                    <a:cubicBezTo>
                      <a:pt x="274747" y="32863"/>
                      <a:pt x="272572" y="30930"/>
                      <a:pt x="269672" y="29480"/>
                    </a:cubicBezTo>
                    <a:cubicBezTo>
                      <a:pt x="266773" y="28030"/>
                      <a:pt x="263390" y="27306"/>
                      <a:pt x="259040" y="27306"/>
                    </a:cubicBezTo>
                    <a:cubicBezTo>
                      <a:pt x="255415" y="27306"/>
                      <a:pt x="252274" y="28030"/>
                      <a:pt x="249133" y="29480"/>
                    </a:cubicBezTo>
                    <a:cubicBezTo>
                      <a:pt x="245991" y="30930"/>
                      <a:pt x="243333" y="32863"/>
                      <a:pt x="241159" y="35521"/>
                    </a:cubicBezTo>
                    <a:cubicBezTo>
                      <a:pt x="238984" y="38179"/>
                      <a:pt x="237051" y="41079"/>
                      <a:pt x="235842" y="44704"/>
                    </a:cubicBezTo>
                    <a:cubicBezTo>
                      <a:pt x="234634" y="48328"/>
                      <a:pt x="233909" y="52195"/>
                      <a:pt x="233909" y="56544"/>
                    </a:cubicBezTo>
                    <a:cubicBezTo>
                      <a:pt x="233909" y="66210"/>
                      <a:pt x="236084" y="73459"/>
                      <a:pt x="240675" y="78292"/>
                    </a:cubicBezTo>
                    <a:cubicBezTo>
                      <a:pt x="245025" y="83125"/>
                      <a:pt x="251791" y="85783"/>
                      <a:pt x="260490" y="85783"/>
                    </a:cubicBezTo>
                    <a:cubicBezTo>
                      <a:pt x="265081" y="85783"/>
                      <a:pt x="268947" y="84816"/>
                      <a:pt x="272572" y="83125"/>
                    </a:cubicBezTo>
                    <a:cubicBezTo>
                      <a:pt x="275955" y="81192"/>
                      <a:pt x="279338" y="78534"/>
                      <a:pt x="282238" y="75151"/>
                    </a:cubicBezTo>
                    <a:lnTo>
                      <a:pt x="278371" y="71043"/>
                    </a:lnTo>
                    <a:cubicBezTo>
                      <a:pt x="274747" y="74426"/>
                      <a:pt x="271605" y="76359"/>
                      <a:pt x="268947" y="77567"/>
                    </a:cubicBezTo>
                    <a:cubicBezTo>
                      <a:pt x="266289" y="78534"/>
                      <a:pt x="263631" y="79017"/>
                      <a:pt x="261215" y="79017"/>
                    </a:cubicBezTo>
                    <a:cubicBezTo>
                      <a:pt x="255657" y="79017"/>
                      <a:pt x="251549" y="77325"/>
                      <a:pt x="248649" y="73701"/>
                    </a:cubicBezTo>
                    <a:cubicBezTo>
                      <a:pt x="245750" y="70076"/>
                      <a:pt x="244300" y="65002"/>
                      <a:pt x="244058" y="58477"/>
                    </a:cubicBezTo>
                    <a:lnTo>
                      <a:pt x="281029" y="58477"/>
                    </a:lnTo>
                    <a:close/>
                    <a:moveTo>
                      <a:pt x="183648" y="28997"/>
                    </a:moveTo>
                    <a:lnTo>
                      <a:pt x="172774" y="28997"/>
                    </a:lnTo>
                    <a:lnTo>
                      <a:pt x="195247" y="85300"/>
                    </a:lnTo>
                    <a:lnTo>
                      <a:pt x="203221" y="85300"/>
                    </a:lnTo>
                    <a:lnTo>
                      <a:pt x="226418" y="28997"/>
                    </a:lnTo>
                    <a:lnTo>
                      <a:pt x="217236" y="28997"/>
                    </a:lnTo>
                    <a:lnTo>
                      <a:pt x="202496" y="67660"/>
                    </a:lnTo>
                    <a:cubicBezTo>
                      <a:pt x="201046" y="71526"/>
                      <a:pt x="200321" y="74426"/>
                      <a:pt x="200079" y="76359"/>
                    </a:cubicBezTo>
                    <a:cubicBezTo>
                      <a:pt x="199838" y="75392"/>
                      <a:pt x="199596" y="74184"/>
                      <a:pt x="199354" y="72734"/>
                    </a:cubicBezTo>
                    <a:cubicBezTo>
                      <a:pt x="199113" y="71284"/>
                      <a:pt x="198388" y="69351"/>
                      <a:pt x="197663" y="67176"/>
                    </a:cubicBezTo>
                    <a:lnTo>
                      <a:pt x="183648" y="28997"/>
                    </a:lnTo>
                    <a:close/>
                    <a:moveTo>
                      <a:pt x="159000" y="28997"/>
                    </a:moveTo>
                    <a:lnTo>
                      <a:pt x="148851" y="28997"/>
                    </a:lnTo>
                    <a:lnTo>
                      <a:pt x="148851" y="84091"/>
                    </a:lnTo>
                    <a:lnTo>
                      <a:pt x="159000" y="84091"/>
                    </a:lnTo>
                    <a:lnTo>
                      <a:pt x="159000" y="28997"/>
                    </a:lnTo>
                    <a:close/>
                    <a:moveTo>
                      <a:pt x="158517" y="2416"/>
                    </a:moveTo>
                    <a:cubicBezTo>
                      <a:pt x="157309" y="1208"/>
                      <a:pt x="155859" y="483"/>
                      <a:pt x="154167" y="483"/>
                    </a:cubicBezTo>
                    <a:cubicBezTo>
                      <a:pt x="152476" y="483"/>
                      <a:pt x="150784" y="1208"/>
                      <a:pt x="149576" y="2416"/>
                    </a:cubicBezTo>
                    <a:cubicBezTo>
                      <a:pt x="148368" y="3625"/>
                      <a:pt x="147643" y="5316"/>
                      <a:pt x="147643" y="6766"/>
                    </a:cubicBezTo>
                    <a:cubicBezTo>
                      <a:pt x="147643" y="8457"/>
                      <a:pt x="148368" y="9907"/>
                      <a:pt x="149576" y="11116"/>
                    </a:cubicBezTo>
                    <a:cubicBezTo>
                      <a:pt x="150784" y="12324"/>
                      <a:pt x="152476" y="13049"/>
                      <a:pt x="154167" y="13049"/>
                    </a:cubicBezTo>
                    <a:cubicBezTo>
                      <a:pt x="155859" y="13049"/>
                      <a:pt x="157309" y="12324"/>
                      <a:pt x="158517" y="11116"/>
                    </a:cubicBezTo>
                    <a:cubicBezTo>
                      <a:pt x="159725" y="9907"/>
                      <a:pt x="160450" y="8457"/>
                      <a:pt x="160450" y="6766"/>
                    </a:cubicBezTo>
                    <a:cubicBezTo>
                      <a:pt x="160450" y="5074"/>
                      <a:pt x="159725" y="3625"/>
                      <a:pt x="158517" y="2416"/>
                    </a:cubicBezTo>
                    <a:moveTo>
                      <a:pt x="128795" y="84091"/>
                    </a:moveTo>
                    <a:lnTo>
                      <a:pt x="128795" y="49537"/>
                    </a:lnTo>
                    <a:cubicBezTo>
                      <a:pt x="128795" y="46637"/>
                      <a:pt x="128553" y="43737"/>
                      <a:pt x="128312" y="41079"/>
                    </a:cubicBezTo>
                    <a:cubicBezTo>
                      <a:pt x="128070" y="38421"/>
                      <a:pt x="127345" y="36005"/>
                      <a:pt x="126137" y="34071"/>
                    </a:cubicBezTo>
                    <a:cubicBezTo>
                      <a:pt x="124929" y="32138"/>
                      <a:pt x="122996" y="30447"/>
                      <a:pt x="120338" y="29239"/>
                    </a:cubicBezTo>
                    <a:cubicBezTo>
                      <a:pt x="117680" y="28030"/>
                      <a:pt x="114297" y="27306"/>
                      <a:pt x="109705" y="27306"/>
                    </a:cubicBezTo>
                    <a:cubicBezTo>
                      <a:pt x="106806" y="27306"/>
                      <a:pt x="104389" y="27789"/>
                      <a:pt x="102214" y="28514"/>
                    </a:cubicBezTo>
                    <a:cubicBezTo>
                      <a:pt x="100040" y="29480"/>
                      <a:pt x="98348" y="30447"/>
                      <a:pt x="96898" y="31655"/>
                    </a:cubicBezTo>
                    <a:cubicBezTo>
                      <a:pt x="95449" y="32863"/>
                      <a:pt x="94240" y="34071"/>
                      <a:pt x="93274" y="35280"/>
                    </a:cubicBezTo>
                    <a:cubicBezTo>
                      <a:pt x="92307" y="36488"/>
                      <a:pt x="91824" y="37213"/>
                      <a:pt x="91341" y="37938"/>
                    </a:cubicBezTo>
                    <a:lnTo>
                      <a:pt x="90132" y="28514"/>
                    </a:lnTo>
                    <a:lnTo>
                      <a:pt x="80708" y="29480"/>
                    </a:lnTo>
                    <a:cubicBezTo>
                      <a:pt x="80708" y="29964"/>
                      <a:pt x="80950" y="30689"/>
                      <a:pt x="80950" y="31655"/>
                    </a:cubicBezTo>
                    <a:cubicBezTo>
                      <a:pt x="81192" y="32622"/>
                      <a:pt x="81192" y="33830"/>
                      <a:pt x="81433" y="35280"/>
                    </a:cubicBezTo>
                    <a:cubicBezTo>
                      <a:pt x="81675" y="36730"/>
                      <a:pt x="81675" y="37938"/>
                      <a:pt x="81675" y="39388"/>
                    </a:cubicBezTo>
                    <a:cubicBezTo>
                      <a:pt x="81675" y="40837"/>
                      <a:pt x="81917" y="42046"/>
                      <a:pt x="81917" y="43496"/>
                    </a:cubicBezTo>
                    <a:lnTo>
                      <a:pt x="81917" y="84333"/>
                    </a:lnTo>
                    <a:lnTo>
                      <a:pt x="91824" y="84333"/>
                    </a:lnTo>
                    <a:lnTo>
                      <a:pt x="91824" y="53403"/>
                    </a:lnTo>
                    <a:cubicBezTo>
                      <a:pt x="91824" y="50986"/>
                      <a:pt x="92307" y="48570"/>
                      <a:pt x="93032" y="46154"/>
                    </a:cubicBezTo>
                    <a:cubicBezTo>
                      <a:pt x="93757" y="43979"/>
                      <a:pt x="94965" y="41804"/>
                      <a:pt x="96415" y="40354"/>
                    </a:cubicBezTo>
                    <a:cubicBezTo>
                      <a:pt x="97865" y="38663"/>
                      <a:pt x="99556" y="37454"/>
                      <a:pt x="101248" y="36488"/>
                    </a:cubicBezTo>
                    <a:cubicBezTo>
                      <a:pt x="103181" y="35521"/>
                      <a:pt x="105114" y="35038"/>
                      <a:pt x="107531" y="35038"/>
                    </a:cubicBezTo>
                    <a:cubicBezTo>
                      <a:pt x="109947" y="35038"/>
                      <a:pt x="112122" y="35280"/>
                      <a:pt x="113572" y="36005"/>
                    </a:cubicBezTo>
                    <a:cubicBezTo>
                      <a:pt x="115021" y="36730"/>
                      <a:pt x="116230" y="37454"/>
                      <a:pt x="117196" y="38904"/>
                    </a:cubicBezTo>
                    <a:cubicBezTo>
                      <a:pt x="117921" y="40113"/>
                      <a:pt x="118404" y="41804"/>
                      <a:pt x="118888" y="43496"/>
                    </a:cubicBezTo>
                    <a:cubicBezTo>
                      <a:pt x="119129" y="45429"/>
                      <a:pt x="119371" y="47362"/>
                      <a:pt x="119371" y="49778"/>
                    </a:cubicBezTo>
                    <a:lnTo>
                      <a:pt x="119371" y="84333"/>
                    </a:lnTo>
                    <a:lnTo>
                      <a:pt x="128795" y="84333"/>
                    </a:lnTo>
                    <a:close/>
                    <a:moveTo>
                      <a:pt x="60894" y="5799"/>
                    </a:moveTo>
                    <a:lnTo>
                      <a:pt x="50986" y="5799"/>
                    </a:lnTo>
                    <a:lnTo>
                      <a:pt x="50986" y="54128"/>
                    </a:lnTo>
                    <a:cubicBezTo>
                      <a:pt x="50986" y="59202"/>
                      <a:pt x="50503" y="63552"/>
                      <a:pt x="49295" y="66935"/>
                    </a:cubicBezTo>
                    <a:cubicBezTo>
                      <a:pt x="48328" y="70318"/>
                      <a:pt x="46879" y="72976"/>
                      <a:pt x="44945" y="74667"/>
                    </a:cubicBezTo>
                    <a:cubicBezTo>
                      <a:pt x="43012" y="76600"/>
                      <a:pt x="40837" y="77809"/>
                      <a:pt x="38421" y="78534"/>
                    </a:cubicBezTo>
                    <a:cubicBezTo>
                      <a:pt x="36005" y="79259"/>
                      <a:pt x="33347" y="79500"/>
                      <a:pt x="30447" y="79500"/>
                    </a:cubicBezTo>
                    <a:cubicBezTo>
                      <a:pt x="27547" y="79500"/>
                      <a:pt x="24889" y="79259"/>
                      <a:pt x="22231" y="78534"/>
                    </a:cubicBezTo>
                    <a:cubicBezTo>
                      <a:pt x="19815" y="77809"/>
                      <a:pt x="17640" y="76600"/>
                      <a:pt x="15707" y="74667"/>
                    </a:cubicBezTo>
                    <a:cubicBezTo>
                      <a:pt x="14015" y="72734"/>
                      <a:pt x="12565" y="70076"/>
                      <a:pt x="11357" y="66935"/>
                    </a:cubicBezTo>
                    <a:cubicBezTo>
                      <a:pt x="10391" y="63552"/>
                      <a:pt x="9666" y="59444"/>
                      <a:pt x="9666" y="54128"/>
                    </a:cubicBezTo>
                    <a:lnTo>
                      <a:pt x="9666" y="5799"/>
                    </a:lnTo>
                    <a:lnTo>
                      <a:pt x="0" y="5799"/>
                    </a:lnTo>
                    <a:lnTo>
                      <a:pt x="0" y="54853"/>
                    </a:lnTo>
                    <a:cubicBezTo>
                      <a:pt x="0" y="66451"/>
                      <a:pt x="2658" y="74667"/>
                      <a:pt x="7733" y="79500"/>
                    </a:cubicBezTo>
                    <a:cubicBezTo>
                      <a:pt x="12807" y="84333"/>
                      <a:pt x="20540" y="86749"/>
                      <a:pt x="30689" y="86749"/>
                    </a:cubicBezTo>
                    <a:cubicBezTo>
                      <a:pt x="40837" y="86749"/>
                      <a:pt x="48570" y="84333"/>
                      <a:pt x="53403" y="79500"/>
                    </a:cubicBezTo>
                    <a:cubicBezTo>
                      <a:pt x="58477" y="74667"/>
                      <a:pt x="60894" y="66451"/>
                      <a:pt x="60894" y="54853"/>
                    </a:cubicBezTo>
                    <a:lnTo>
                      <a:pt x="60894" y="579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1"/>
                  <a:buFont typeface="Arial"/>
                  <a:buNone/>
                </a:pPr>
                <a:endParaRPr sz="1351" b="0" i="0" u="none" strike="noStrike" cap="none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0" name="Google Shape;210;p33"/>
              <p:cNvSpPr/>
              <p:nvPr/>
            </p:nvSpPr>
            <p:spPr>
              <a:xfrm>
                <a:off x="11569754" y="1219314"/>
                <a:ext cx="152234" cy="132903"/>
              </a:xfrm>
              <a:custGeom>
                <a:avLst/>
                <a:gdLst/>
                <a:ahLst/>
                <a:cxnLst/>
                <a:rect l="l" t="t" r="r" b="b"/>
                <a:pathLst>
                  <a:path w="152234" h="132902" extrusionOk="0">
                    <a:moveTo>
                      <a:pt x="0" y="134353"/>
                    </a:moveTo>
                    <a:lnTo>
                      <a:pt x="84816" y="134353"/>
                    </a:lnTo>
                    <a:cubicBezTo>
                      <a:pt x="122029" y="134353"/>
                      <a:pt x="152234" y="104389"/>
                      <a:pt x="152234" y="67176"/>
                    </a:cubicBezTo>
                    <a:cubicBezTo>
                      <a:pt x="152234" y="29964"/>
                      <a:pt x="122029" y="0"/>
                      <a:pt x="84816" y="0"/>
                    </a:cubicBezTo>
                    <a:lnTo>
                      <a:pt x="0" y="0"/>
                    </a:lnTo>
                    <a:lnTo>
                      <a:pt x="0" y="134353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1"/>
                  <a:buFont typeface="Arial"/>
                  <a:buNone/>
                </a:pPr>
                <a:endParaRPr sz="1351" b="0" i="0" u="none" strike="noStrike" cap="none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11" name="Google Shape;211;p33"/>
          <p:cNvSpPr txBox="1">
            <a:spLocks noGrp="1"/>
          </p:cNvSpPr>
          <p:nvPr>
            <p:ph type="body" idx="3"/>
          </p:nvPr>
        </p:nvSpPr>
        <p:spPr>
          <a:xfrm>
            <a:off x="4625578" y="1089025"/>
            <a:ext cx="3997722" cy="333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200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006AB3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◼"/>
              <a:defRPr/>
            </a:lvl2pPr>
            <a:lvl3pPr marL="1371600" lvl="2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◼"/>
              <a:defRPr/>
            </a:lvl3pPr>
            <a:lvl4pPr marL="1828800" lvl="3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◼"/>
              <a:defRPr/>
            </a:lvl4pPr>
            <a:lvl5pPr marL="2286000" lvl="4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Inhalt + zwei Bilder links">
  <p:cSld name="Inhalt + zwei Bilder links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3" name="Google Shape;213;p34"/>
          <p:cNvGrpSpPr/>
          <p:nvPr/>
        </p:nvGrpSpPr>
        <p:grpSpPr>
          <a:xfrm>
            <a:off x="-4877" y="4950860"/>
            <a:ext cx="9148877" cy="198120"/>
            <a:chOff x="-4877" y="4950860"/>
            <a:chExt cx="9148877" cy="198120"/>
          </a:xfrm>
        </p:grpSpPr>
        <p:sp>
          <p:nvSpPr>
            <p:cNvPr id="214" name="Google Shape;214;p34"/>
            <p:cNvSpPr/>
            <p:nvPr/>
          </p:nvSpPr>
          <p:spPr>
            <a:xfrm>
              <a:off x="-4877" y="4950860"/>
              <a:ext cx="484937" cy="198120"/>
            </a:xfrm>
            <a:custGeom>
              <a:avLst/>
              <a:gdLst/>
              <a:ahLst/>
              <a:cxnLst/>
              <a:rect l="l" t="t" r="r" b="b"/>
              <a:pathLst>
                <a:path w="9144000" h="198120" extrusionOk="0">
                  <a:moveTo>
                    <a:pt x="0" y="197993"/>
                  </a:moveTo>
                  <a:lnTo>
                    <a:pt x="9144000" y="197993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19799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1"/>
                <a:buFont typeface="Arial"/>
                <a:buNone/>
              </a:pPr>
              <a:endParaRPr sz="1351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215;p34"/>
            <p:cNvSpPr/>
            <p:nvPr/>
          </p:nvSpPr>
          <p:spPr>
            <a:xfrm>
              <a:off x="522288" y="4950860"/>
              <a:ext cx="8621712" cy="198120"/>
            </a:xfrm>
            <a:custGeom>
              <a:avLst/>
              <a:gdLst/>
              <a:ahLst/>
              <a:cxnLst/>
              <a:rect l="l" t="t" r="r" b="b"/>
              <a:pathLst>
                <a:path w="9144000" h="198120" extrusionOk="0">
                  <a:moveTo>
                    <a:pt x="0" y="197993"/>
                  </a:moveTo>
                  <a:lnTo>
                    <a:pt x="9144000" y="197993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19799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1"/>
                <a:buFont typeface="Arial"/>
                <a:buNone/>
              </a:pPr>
              <a:endParaRPr sz="1351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216;p34"/>
            <p:cNvSpPr txBox="1"/>
            <p:nvPr/>
          </p:nvSpPr>
          <p:spPr>
            <a:xfrm>
              <a:off x="8194726" y="4966101"/>
              <a:ext cx="449579" cy="16763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127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de-DE" sz="1000" b="1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hhu.de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" name="Google Shape;217;p34"/>
          <p:cNvSpPr txBox="1">
            <a:spLocks noGrp="1"/>
          </p:cNvSpPr>
          <p:nvPr>
            <p:ph type="ftr" idx="11"/>
          </p:nvPr>
        </p:nvSpPr>
        <p:spPr>
          <a:xfrm>
            <a:off x="628650" y="4975579"/>
            <a:ext cx="7129704" cy="1486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18" name="Google Shape;218;p34"/>
          <p:cNvSpPr txBox="1">
            <a:spLocks noGrp="1"/>
          </p:cNvSpPr>
          <p:nvPr>
            <p:ph type="sldNum" idx="12"/>
          </p:nvPr>
        </p:nvSpPr>
        <p:spPr>
          <a:xfrm>
            <a:off x="35496" y="4975579"/>
            <a:ext cx="337406" cy="1486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‹Nr.›</a:t>
            </a:fld>
            <a:endParaRPr dirty="0"/>
          </a:p>
        </p:txBody>
      </p:sp>
      <p:sp>
        <p:nvSpPr>
          <p:cNvPr id="219" name="Google Shape;219;p34"/>
          <p:cNvSpPr txBox="1">
            <a:spLocks noGrp="1"/>
          </p:cNvSpPr>
          <p:nvPr>
            <p:ph type="title"/>
          </p:nvPr>
        </p:nvSpPr>
        <p:spPr>
          <a:xfrm>
            <a:off x="4625579" y="330910"/>
            <a:ext cx="2727787" cy="452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AB3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220" name="Google Shape;220;p34"/>
          <p:cNvCxnSpPr/>
          <p:nvPr/>
        </p:nvCxnSpPr>
        <p:spPr>
          <a:xfrm>
            <a:off x="4625975" y="974732"/>
            <a:ext cx="2727391" cy="0"/>
          </a:xfrm>
          <a:prstGeom prst="straightConnector1">
            <a:avLst/>
          </a:prstGeom>
          <a:noFill/>
          <a:ln w="19050" cap="flat" cmpd="sng">
            <a:solidFill>
              <a:srgbClr val="CCDDE7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21" name="Google Shape;221;p34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4276259" cy="2431145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0" tIns="540000" rIns="0" bIns="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oto Sans Symbols"/>
              <a:buNone/>
              <a:defRPr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◼"/>
              <a:defRPr/>
            </a:lvl2pPr>
            <a:lvl3pPr marL="1371600" lvl="2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◼"/>
              <a:defRPr/>
            </a:lvl3pPr>
            <a:lvl4pPr marL="1828800" lvl="3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◼"/>
              <a:defRPr/>
            </a:lvl4pPr>
            <a:lvl5pPr marL="2286000" lvl="4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◼"/>
              <a:defRPr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22" name="Google Shape;222;p34"/>
          <p:cNvSpPr txBox="1">
            <a:spLocks noGrp="1"/>
          </p:cNvSpPr>
          <p:nvPr>
            <p:ph type="body" idx="2"/>
          </p:nvPr>
        </p:nvSpPr>
        <p:spPr>
          <a:xfrm>
            <a:off x="0" y="2493863"/>
            <a:ext cx="4276259" cy="2421037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0" tIns="540000" rIns="0" bIns="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oto Sans Symbols"/>
              <a:buNone/>
              <a:defRPr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◼"/>
              <a:defRPr/>
            </a:lvl2pPr>
            <a:lvl3pPr marL="1371600" lvl="2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◼"/>
              <a:defRPr/>
            </a:lvl3pPr>
            <a:lvl4pPr marL="1828800" lvl="3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◼"/>
              <a:defRPr/>
            </a:lvl4pPr>
            <a:lvl5pPr marL="2286000" lvl="4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◼"/>
              <a:defRPr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23" name="Google Shape;223;p34"/>
          <p:cNvSpPr txBox="1">
            <a:spLocks noGrp="1"/>
          </p:cNvSpPr>
          <p:nvPr>
            <p:ph type="body" idx="3"/>
          </p:nvPr>
        </p:nvSpPr>
        <p:spPr>
          <a:xfrm>
            <a:off x="4625578" y="1422400"/>
            <a:ext cx="4000268" cy="3487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2000" rIns="0" bIns="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◼"/>
              <a:defRPr/>
            </a:lvl1pPr>
            <a:lvl2pPr marL="914400" lvl="1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◼"/>
              <a:defRPr/>
            </a:lvl2pPr>
            <a:lvl3pPr marL="1371600" lvl="2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◼"/>
              <a:defRPr/>
            </a:lvl3pPr>
            <a:lvl4pPr marL="1828800" lvl="3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◼"/>
              <a:defRPr/>
            </a:lvl4pPr>
            <a:lvl5pPr marL="2286000" lvl="4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◼"/>
              <a:defRPr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>
            <a:endParaRPr/>
          </a:p>
        </p:txBody>
      </p:sp>
      <p:grpSp>
        <p:nvGrpSpPr>
          <p:cNvPr id="224" name="Google Shape;224;p34"/>
          <p:cNvGrpSpPr/>
          <p:nvPr/>
        </p:nvGrpSpPr>
        <p:grpSpPr>
          <a:xfrm>
            <a:off x="7741437" y="394294"/>
            <a:ext cx="1050055" cy="621121"/>
            <a:chOff x="10321916" y="525077"/>
            <a:chExt cx="1400072" cy="827140"/>
          </a:xfrm>
        </p:grpSpPr>
        <p:grpSp>
          <p:nvGrpSpPr>
            <p:cNvPr id="225" name="Google Shape;225;p34"/>
            <p:cNvGrpSpPr/>
            <p:nvPr/>
          </p:nvGrpSpPr>
          <p:grpSpPr>
            <a:xfrm>
              <a:off x="10321916" y="525077"/>
              <a:ext cx="1179695" cy="575590"/>
              <a:chOff x="10321916" y="525077"/>
              <a:chExt cx="1179695" cy="575590"/>
            </a:xfrm>
          </p:grpSpPr>
          <p:sp>
            <p:nvSpPr>
              <p:cNvPr id="226" name="Google Shape;226;p34"/>
              <p:cNvSpPr/>
              <p:nvPr/>
            </p:nvSpPr>
            <p:spPr>
              <a:xfrm>
                <a:off x="11143981" y="639857"/>
                <a:ext cx="357630" cy="357630"/>
              </a:xfrm>
              <a:custGeom>
                <a:avLst/>
                <a:gdLst/>
                <a:ahLst/>
                <a:cxnLst/>
                <a:rect l="l" t="t" r="r" b="b"/>
                <a:pathLst>
                  <a:path w="357629" h="357629" extrusionOk="0">
                    <a:moveTo>
                      <a:pt x="358113" y="0"/>
                    </a:moveTo>
                    <a:lnTo>
                      <a:pt x="358113" y="179540"/>
                    </a:lnTo>
                    <a:cubicBezTo>
                      <a:pt x="358113" y="286587"/>
                      <a:pt x="277888" y="359080"/>
                      <a:pt x="179057" y="359080"/>
                    </a:cubicBezTo>
                    <a:cubicBezTo>
                      <a:pt x="80225" y="359080"/>
                      <a:pt x="0" y="286587"/>
                      <a:pt x="0" y="179540"/>
                    </a:cubicBezTo>
                    <a:cubicBezTo>
                      <a:pt x="0" y="164075"/>
                      <a:pt x="0" y="0"/>
                      <a:pt x="0" y="0"/>
                    </a:cubicBezTo>
                    <a:lnTo>
                      <a:pt x="90857" y="0"/>
                    </a:lnTo>
                    <a:cubicBezTo>
                      <a:pt x="90857" y="32622"/>
                      <a:pt x="90857" y="165041"/>
                      <a:pt x="90857" y="171807"/>
                    </a:cubicBezTo>
                    <a:cubicBezTo>
                      <a:pt x="90857" y="227385"/>
                      <a:pt x="130487" y="265323"/>
                      <a:pt x="179057" y="265323"/>
                    </a:cubicBezTo>
                    <a:cubicBezTo>
                      <a:pt x="227868" y="265323"/>
                      <a:pt x="267256" y="227385"/>
                      <a:pt x="267256" y="171807"/>
                    </a:cubicBezTo>
                    <a:lnTo>
                      <a:pt x="267256" y="0"/>
                    </a:lnTo>
                    <a:lnTo>
                      <a:pt x="35811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1"/>
                  <a:buFont typeface="Arial"/>
                  <a:buNone/>
                </a:pPr>
                <a:endParaRPr sz="1351" b="0" i="0" u="none" strike="noStrike" cap="none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7" name="Google Shape;227;p34"/>
              <p:cNvSpPr/>
              <p:nvPr/>
            </p:nvSpPr>
            <p:spPr>
              <a:xfrm>
                <a:off x="10321916" y="525077"/>
                <a:ext cx="357630" cy="463952"/>
              </a:xfrm>
              <a:custGeom>
                <a:avLst/>
                <a:gdLst/>
                <a:ahLst/>
                <a:cxnLst/>
                <a:rect l="l" t="t" r="r" b="b"/>
                <a:pathLst>
                  <a:path w="357629" h="463952" extrusionOk="0">
                    <a:moveTo>
                      <a:pt x="90857" y="464435"/>
                    </a:moveTo>
                    <a:lnTo>
                      <a:pt x="0" y="464435"/>
                    </a:lnTo>
                    <a:lnTo>
                      <a:pt x="0" y="0"/>
                    </a:lnTo>
                    <a:lnTo>
                      <a:pt x="90857" y="0"/>
                    </a:lnTo>
                    <a:lnTo>
                      <a:pt x="90857" y="127345"/>
                    </a:lnTo>
                    <a:cubicBezTo>
                      <a:pt x="116955" y="113330"/>
                      <a:pt x="146918" y="105597"/>
                      <a:pt x="179298" y="105597"/>
                    </a:cubicBezTo>
                    <a:cubicBezTo>
                      <a:pt x="278130" y="105597"/>
                      <a:pt x="358355" y="178090"/>
                      <a:pt x="358355" y="285137"/>
                    </a:cubicBezTo>
                    <a:lnTo>
                      <a:pt x="358355" y="464677"/>
                    </a:lnTo>
                    <a:lnTo>
                      <a:pt x="267497" y="464677"/>
                    </a:lnTo>
                    <a:lnTo>
                      <a:pt x="267497" y="292870"/>
                    </a:lnTo>
                    <a:cubicBezTo>
                      <a:pt x="267497" y="237292"/>
                      <a:pt x="227868" y="199354"/>
                      <a:pt x="179298" y="199354"/>
                    </a:cubicBezTo>
                    <a:cubicBezTo>
                      <a:pt x="130728" y="199354"/>
                      <a:pt x="91099" y="237292"/>
                      <a:pt x="91099" y="292870"/>
                    </a:cubicBezTo>
                    <a:lnTo>
                      <a:pt x="91099" y="464435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1"/>
                  <a:buFont typeface="Arial"/>
                  <a:buNone/>
                </a:pPr>
                <a:endParaRPr sz="1351" b="0" i="0" u="none" strike="noStrike" cap="none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8" name="Google Shape;228;p34"/>
              <p:cNvSpPr/>
              <p:nvPr/>
            </p:nvSpPr>
            <p:spPr>
              <a:xfrm>
                <a:off x="10734399" y="525077"/>
                <a:ext cx="357630" cy="463952"/>
              </a:xfrm>
              <a:custGeom>
                <a:avLst/>
                <a:gdLst/>
                <a:ahLst/>
                <a:cxnLst/>
                <a:rect l="l" t="t" r="r" b="b"/>
                <a:pathLst>
                  <a:path w="357629" h="463952" extrusionOk="0">
                    <a:moveTo>
                      <a:pt x="90857" y="464435"/>
                    </a:moveTo>
                    <a:lnTo>
                      <a:pt x="0" y="464435"/>
                    </a:lnTo>
                    <a:lnTo>
                      <a:pt x="0" y="0"/>
                    </a:lnTo>
                    <a:lnTo>
                      <a:pt x="90857" y="0"/>
                    </a:lnTo>
                    <a:lnTo>
                      <a:pt x="90857" y="127345"/>
                    </a:lnTo>
                    <a:cubicBezTo>
                      <a:pt x="116955" y="113330"/>
                      <a:pt x="146918" y="105597"/>
                      <a:pt x="179298" y="105597"/>
                    </a:cubicBezTo>
                    <a:cubicBezTo>
                      <a:pt x="278130" y="105597"/>
                      <a:pt x="358355" y="178090"/>
                      <a:pt x="358355" y="285137"/>
                    </a:cubicBezTo>
                    <a:lnTo>
                      <a:pt x="358355" y="464677"/>
                    </a:lnTo>
                    <a:lnTo>
                      <a:pt x="267497" y="464677"/>
                    </a:lnTo>
                    <a:lnTo>
                      <a:pt x="267497" y="292870"/>
                    </a:lnTo>
                    <a:cubicBezTo>
                      <a:pt x="267497" y="237292"/>
                      <a:pt x="227868" y="199354"/>
                      <a:pt x="179298" y="199354"/>
                    </a:cubicBezTo>
                    <a:cubicBezTo>
                      <a:pt x="130728" y="199354"/>
                      <a:pt x="91099" y="237292"/>
                      <a:pt x="91099" y="292870"/>
                    </a:cubicBezTo>
                    <a:lnTo>
                      <a:pt x="91099" y="464435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1"/>
                  <a:buFont typeface="Arial"/>
                  <a:buNone/>
                </a:pPr>
                <a:endParaRPr sz="1351" b="0" i="0" u="none" strike="noStrike" cap="none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9" name="Google Shape;229;p34"/>
              <p:cNvSpPr/>
              <p:nvPr/>
            </p:nvSpPr>
            <p:spPr>
              <a:xfrm>
                <a:off x="10464001" y="1088585"/>
                <a:ext cx="12082" cy="12082"/>
              </a:xfrm>
              <a:custGeom>
                <a:avLst/>
                <a:gdLst/>
                <a:ahLst/>
                <a:cxnLst/>
                <a:rect l="l" t="t" r="r" b="b"/>
                <a:pathLst>
                  <a:path w="12082" h="12082" extrusionOk="0">
                    <a:moveTo>
                      <a:pt x="10874" y="1933"/>
                    </a:moveTo>
                    <a:cubicBezTo>
                      <a:pt x="9666" y="725"/>
                      <a:pt x="8216" y="0"/>
                      <a:pt x="6524" y="0"/>
                    </a:cubicBezTo>
                    <a:cubicBezTo>
                      <a:pt x="4833" y="0"/>
                      <a:pt x="3141" y="725"/>
                      <a:pt x="1933" y="1933"/>
                    </a:cubicBezTo>
                    <a:cubicBezTo>
                      <a:pt x="725" y="3141"/>
                      <a:pt x="0" y="4833"/>
                      <a:pt x="0" y="6283"/>
                    </a:cubicBezTo>
                    <a:cubicBezTo>
                      <a:pt x="0" y="7733"/>
                      <a:pt x="725" y="9424"/>
                      <a:pt x="1933" y="10632"/>
                    </a:cubicBezTo>
                    <a:cubicBezTo>
                      <a:pt x="3141" y="11840"/>
                      <a:pt x="4591" y="12565"/>
                      <a:pt x="6524" y="12565"/>
                    </a:cubicBezTo>
                    <a:cubicBezTo>
                      <a:pt x="8216" y="12565"/>
                      <a:pt x="9666" y="11840"/>
                      <a:pt x="10874" y="10632"/>
                    </a:cubicBezTo>
                    <a:cubicBezTo>
                      <a:pt x="12082" y="9424"/>
                      <a:pt x="12807" y="7974"/>
                      <a:pt x="12807" y="6283"/>
                    </a:cubicBezTo>
                    <a:cubicBezTo>
                      <a:pt x="12807" y="4591"/>
                      <a:pt x="12082" y="3383"/>
                      <a:pt x="10874" y="1933"/>
                    </a:cubicBezTo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1"/>
                  <a:buFont typeface="Arial"/>
                  <a:buNone/>
                </a:pPr>
                <a:endParaRPr sz="1351" b="0" i="0" u="none" strike="noStrike" cap="none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0" name="Google Shape;230;p34"/>
              <p:cNvSpPr/>
              <p:nvPr/>
            </p:nvSpPr>
            <p:spPr>
              <a:xfrm>
                <a:off x="10610678" y="1088585"/>
                <a:ext cx="12082" cy="12082"/>
              </a:xfrm>
              <a:custGeom>
                <a:avLst/>
                <a:gdLst/>
                <a:ahLst/>
                <a:cxnLst/>
                <a:rect l="l" t="t" r="r" b="b"/>
                <a:pathLst>
                  <a:path w="12082" h="12082" extrusionOk="0">
                    <a:moveTo>
                      <a:pt x="10874" y="1933"/>
                    </a:moveTo>
                    <a:cubicBezTo>
                      <a:pt x="9666" y="725"/>
                      <a:pt x="8216" y="0"/>
                      <a:pt x="6524" y="0"/>
                    </a:cubicBezTo>
                    <a:cubicBezTo>
                      <a:pt x="4833" y="0"/>
                      <a:pt x="3141" y="725"/>
                      <a:pt x="1933" y="1933"/>
                    </a:cubicBezTo>
                    <a:cubicBezTo>
                      <a:pt x="725" y="3141"/>
                      <a:pt x="0" y="4833"/>
                      <a:pt x="0" y="6283"/>
                    </a:cubicBezTo>
                    <a:cubicBezTo>
                      <a:pt x="0" y="7733"/>
                      <a:pt x="725" y="9424"/>
                      <a:pt x="1933" y="10632"/>
                    </a:cubicBezTo>
                    <a:cubicBezTo>
                      <a:pt x="3141" y="11840"/>
                      <a:pt x="4591" y="12565"/>
                      <a:pt x="6524" y="12565"/>
                    </a:cubicBezTo>
                    <a:cubicBezTo>
                      <a:pt x="8216" y="12565"/>
                      <a:pt x="9666" y="11840"/>
                      <a:pt x="10874" y="10632"/>
                    </a:cubicBezTo>
                    <a:cubicBezTo>
                      <a:pt x="12082" y="9424"/>
                      <a:pt x="12807" y="7974"/>
                      <a:pt x="12807" y="6283"/>
                    </a:cubicBezTo>
                    <a:cubicBezTo>
                      <a:pt x="12807" y="4591"/>
                      <a:pt x="12082" y="3383"/>
                      <a:pt x="10874" y="1933"/>
                    </a:cubicBezTo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1"/>
                  <a:buFont typeface="Arial"/>
                  <a:buNone/>
                </a:pPr>
                <a:endParaRPr sz="1351" b="0" i="0" u="none" strike="noStrike" cap="none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1" name="Google Shape;231;p34"/>
              <p:cNvSpPr/>
              <p:nvPr/>
            </p:nvSpPr>
            <p:spPr>
              <a:xfrm>
                <a:off x="10949701" y="1088585"/>
                <a:ext cx="12082" cy="12082"/>
              </a:xfrm>
              <a:custGeom>
                <a:avLst/>
                <a:gdLst/>
                <a:ahLst/>
                <a:cxnLst/>
                <a:rect l="l" t="t" r="r" b="b"/>
                <a:pathLst>
                  <a:path w="12082" h="12082" extrusionOk="0">
                    <a:moveTo>
                      <a:pt x="10874" y="1933"/>
                    </a:moveTo>
                    <a:cubicBezTo>
                      <a:pt x="9666" y="725"/>
                      <a:pt x="8216" y="0"/>
                      <a:pt x="6524" y="0"/>
                    </a:cubicBezTo>
                    <a:cubicBezTo>
                      <a:pt x="4833" y="0"/>
                      <a:pt x="3141" y="725"/>
                      <a:pt x="1933" y="1933"/>
                    </a:cubicBezTo>
                    <a:cubicBezTo>
                      <a:pt x="725" y="3141"/>
                      <a:pt x="0" y="4833"/>
                      <a:pt x="0" y="6283"/>
                    </a:cubicBezTo>
                    <a:cubicBezTo>
                      <a:pt x="0" y="7733"/>
                      <a:pt x="725" y="9424"/>
                      <a:pt x="1933" y="10632"/>
                    </a:cubicBezTo>
                    <a:cubicBezTo>
                      <a:pt x="3141" y="11840"/>
                      <a:pt x="4591" y="12565"/>
                      <a:pt x="6524" y="12565"/>
                    </a:cubicBezTo>
                    <a:cubicBezTo>
                      <a:pt x="8216" y="12565"/>
                      <a:pt x="9666" y="11840"/>
                      <a:pt x="10874" y="10632"/>
                    </a:cubicBezTo>
                    <a:cubicBezTo>
                      <a:pt x="12082" y="9424"/>
                      <a:pt x="12807" y="7974"/>
                      <a:pt x="12807" y="6283"/>
                    </a:cubicBezTo>
                    <a:cubicBezTo>
                      <a:pt x="12807" y="4591"/>
                      <a:pt x="12324" y="3383"/>
                      <a:pt x="10874" y="1933"/>
                    </a:cubicBezTo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1"/>
                  <a:buFont typeface="Arial"/>
                  <a:buNone/>
                </a:pPr>
                <a:endParaRPr sz="1351" b="0" i="0" u="none" strike="noStrike" cap="none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32" name="Google Shape;232;p34"/>
            <p:cNvSpPr/>
            <p:nvPr/>
          </p:nvSpPr>
          <p:spPr>
            <a:xfrm>
              <a:off x="10322158" y="1089069"/>
              <a:ext cx="57994" cy="77325"/>
            </a:xfrm>
            <a:custGeom>
              <a:avLst/>
              <a:gdLst/>
              <a:ahLst/>
              <a:cxnLst/>
              <a:rect l="l" t="t" r="r" b="b"/>
              <a:pathLst>
                <a:path w="57994" h="77325" extrusionOk="0">
                  <a:moveTo>
                    <a:pt x="49053" y="0"/>
                  </a:moveTo>
                  <a:lnTo>
                    <a:pt x="49053" y="34071"/>
                  </a:lnTo>
                  <a:lnTo>
                    <a:pt x="10149" y="34071"/>
                  </a:lnTo>
                  <a:lnTo>
                    <a:pt x="10149" y="0"/>
                  </a:lnTo>
                  <a:lnTo>
                    <a:pt x="0" y="0"/>
                  </a:lnTo>
                  <a:lnTo>
                    <a:pt x="0" y="78292"/>
                  </a:lnTo>
                  <a:lnTo>
                    <a:pt x="10149" y="78292"/>
                  </a:lnTo>
                  <a:lnTo>
                    <a:pt x="10149" y="40837"/>
                  </a:lnTo>
                  <a:lnTo>
                    <a:pt x="49053" y="40837"/>
                  </a:lnTo>
                  <a:lnTo>
                    <a:pt x="49053" y="78292"/>
                  </a:lnTo>
                  <a:lnTo>
                    <a:pt x="58961" y="78292"/>
                  </a:lnTo>
                  <a:lnTo>
                    <a:pt x="5896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1"/>
                <a:buFont typeface="Arial"/>
                <a:buNone/>
              </a:pPr>
              <a:endParaRPr sz="1351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233;p34"/>
            <p:cNvSpPr/>
            <p:nvPr/>
          </p:nvSpPr>
          <p:spPr>
            <a:xfrm>
              <a:off x="10399483" y="1110575"/>
              <a:ext cx="48328" cy="57994"/>
            </a:xfrm>
            <a:custGeom>
              <a:avLst/>
              <a:gdLst/>
              <a:ahLst/>
              <a:cxnLst/>
              <a:rect l="l" t="t" r="r" b="b"/>
              <a:pathLst>
                <a:path w="48328" h="57994" extrusionOk="0">
                  <a:moveTo>
                    <a:pt x="9907" y="24647"/>
                  </a:moveTo>
                  <a:cubicBezTo>
                    <a:pt x="10149" y="22231"/>
                    <a:pt x="10874" y="19815"/>
                    <a:pt x="11599" y="17640"/>
                  </a:cubicBezTo>
                  <a:cubicBezTo>
                    <a:pt x="12324" y="15465"/>
                    <a:pt x="13532" y="13532"/>
                    <a:pt x="14740" y="11840"/>
                  </a:cubicBezTo>
                  <a:cubicBezTo>
                    <a:pt x="15948" y="10149"/>
                    <a:pt x="17640" y="8699"/>
                    <a:pt x="19331" y="7733"/>
                  </a:cubicBezTo>
                  <a:cubicBezTo>
                    <a:pt x="21023" y="6766"/>
                    <a:pt x="23198" y="6283"/>
                    <a:pt x="25372" y="6283"/>
                  </a:cubicBezTo>
                  <a:cubicBezTo>
                    <a:pt x="28755" y="6283"/>
                    <a:pt x="31655" y="7733"/>
                    <a:pt x="33830" y="10874"/>
                  </a:cubicBezTo>
                  <a:cubicBezTo>
                    <a:pt x="36005" y="13774"/>
                    <a:pt x="36971" y="17881"/>
                    <a:pt x="36971" y="22956"/>
                  </a:cubicBezTo>
                  <a:lnTo>
                    <a:pt x="36971" y="24889"/>
                  </a:lnTo>
                  <a:lnTo>
                    <a:pt x="9907" y="24889"/>
                  </a:lnTo>
                  <a:close/>
                  <a:moveTo>
                    <a:pt x="9666" y="30930"/>
                  </a:moveTo>
                  <a:lnTo>
                    <a:pt x="47120" y="30930"/>
                  </a:lnTo>
                  <a:lnTo>
                    <a:pt x="47120" y="25372"/>
                  </a:lnTo>
                  <a:cubicBezTo>
                    <a:pt x="47120" y="22231"/>
                    <a:pt x="46879" y="19090"/>
                    <a:pt x="46154" y="16190"/>
                  </a:cubicBezTo>
                  <a:cubicBezTo>
                    <a:pt x="45429" y="13049"/>
                    <a:pt x="44220" y="10391"/>
                    <a:pt x="42529" y="7974"/>
                  </a:cubicBezTo>
                  <a:cubicBezTo>
                    <a:pt x="40837" y="5558"/>
                    <a:pt x="38663" y="3625"/>
                    <a:pt x="35763" y="2175"/>
                  </a:cubicBezTo>
                  <a:cubicBezTo>
                    <a:pt x="32863" y="725"/>
                    <a:pt x="29480" y="0"/>
                    <a:pt x="25131" y="0"/>
                  </a:cubicBezTo>
                  <a:cubicBezTo>
                    <a:pt x="21506" y="0"/>
                    <a:pt x="18365" y="725"/>
                    <a:pt x="15223" y="2175"/>
                  </a:cubicBezTo>
                  <a:cubicBezTo>
                    <a:pt x="12082" y="3625"/>
                    <a:pt x="9424" y="5558"/>
                    <a:pt x="7249" y="8216"/>
                  </a:cubicBezTo>
                  <a:cubicBezTo>
                    <a:pt x="5074" y="10874"/>
                    <a:pt x="3141" y="13774"/>
                    <a:pt x="1933" y="17398"/>
                  </a:cubicBezTo>
                  <a:cubicBezTo>
                    <a:pt x="725" y="21023"/>
                    <a:pt x="0" y="24889"/>
                    <a:pt x="0" y="29239"/>
                  </a:cubicBezTo>
                  <a:cubicBezTo>
                    <a:pt x="0" y="38904"/>
                    <a:pt x="2175" y="46154"/>
                    <a:pt x="6766" y="50986"/>
                  </a:cubicBezTo>
                  <a:cubicBezTo>
                    <a:pt x="11116" y="55819"/>
                    <a:pt x="17881" y="58477"/>
                    <a:pt x="26581" y="58477"/>
                  </a:cubicBezTo>
                  <a:cubicBezTo>
                    <a:pt x="31172" y="58477"/>
                    <a:pt x="35038" y="57511"/>
                    <a:pt x="38663" y="55819"/>
                  </a:cubicBezTo>
                  <a:cubicBezTo>
                    <a:pt x="42046" y="53886"/>
                    <a:pt x="45429" y="51228"/>
                    <a:pt x="48328" y="47845"/>
                  </a:cubicBezTo>
                  <a:lnTo>
                    <a:pt x="44462" y="43737"/>
                  </a:lnTo>
                  <a:cubicBezTo>
                    <a:pt x="40837" y="47120"/>
                    <a:pt x="37696" y="49053"/>
                    <a:pt x="35038" y="50261"/>
                  </a:cubicBezTo>
                  <a:cubicBezTo>
                    <a:pt x="32380" y="51228"/>
                    <a:pt x="29722" y="51711"/>
                    <a:pt x="27306" y="51711"/>
                  </a:cubicBezTo>
                  <a:cubicBezTo>
                    <a:pt x="21748" y="51711"/>
                    <a:pt x="17640" y="50020"/>
                    <a:pt x="14740" y="46395"/>
                  </a:cubicBezTo>
                  <a:cubicBezTo>
                    <a:pt x="11599" y="42529"/>
                    <a:pt x="10149" y="37454"/>
                    <a:pt x="9666" y="3093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1"/>
                <a:buFont typeface="Arial"/>
                <a:buNone/>
              </a:pPr>
              <a:endParaRPr sz="1351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34;p34"/>
            <p:cNvSpPr/>
            <p:nvPr/>
          </p:nvSpPr>
          <p:spPr>
            <a:xfrm>
              <a:off x="10465451" y="1112266"/>
              <a:ext cx="9666" cy="53161"/>
            </a:xfrm>
            <a:custGeom>
              <a:avLst/>
              <a:gdLst/>
              <a:ahLst/>
              <a:cxnLst/>
              <a:rect l="l" t="t" r="r" b="b"/>
              <a:pathLst>
                <a:path w="9665" h="53161" extrusionOk="0">
                  <a:moveTo>
                    <a:pt x="0" y="0"/>
                  </a:moveTo>
                  <a:lnTo>
                    <a:pt x="10149" y="0"/>
                  </a:lnTo>
                  <a:lnTo>
                    <a:pt x="10149" y="55094"/>
                  </a:lnTo>
                  <a:lnTo>
                    <a:pt x="0" y="5509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1"/>
                <a:buFont typeface="Arial"/>
                <a:buNone/>
              </a:pPr>
              <a:endParaRPr sz="1351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35" name="Google Shape;235;p34"/>
            <p:cNvGrpSpPr/>
            <p:nvPr/>
          </p:nvGrpSpPr>
          <p:grpSpPr>
            <a:xfrm>
              <a:off x="10496140" y="1110575"/>
              <a:ext cx="100523" cy="55819"/>
              <a:chOff x="10496140" y="1110575"/>
              <a:chExt cx="100523" cy="55819"/>
            </a:xfrm>
          </p:grpSpPr>
          <p:sp>
            <p:nvSpPr>
              <p:cNvPr id="236" name="Google Shape;236;p34"/>
              <p:cNvSpPr/>
              <p:nvPr/>
            </p:nvSpPr>
            <p:spPr>
              <a:xfrm>
                <a:off x="10496140" y="1110575"/>
                <a:ext cx="45912" cy="55578"/>
              </a:xfrm>
              <a:custGeom>
                <a:avLst/>
                <a:gdLst/>
                <a:ahLst/>
                <a:cxnLst/>
                <a:rect l="l" t="t" r="r" b="b"/>
                <a:pathLst>
                  <a:path w="45911" h="55577" extrusionOk="0">
                    <a:moveTo>
                      <a:pt x="48087" y="56786"/>
                    </a:moveTo>
                    <a:lnTo>
                      <a:pt x="48087" y="22231"/>
                    </a:lnTo>
                    <a:cubicBezTo>
                      <a:pt x="48087" y="19331"/>
                      <a:pt x="47845" y="16432"/>
                      <a:pt x="47603" y="13774"/>
                    </a:cubicBezTo>
                    <a:cubicBezTo>
                      <a:pt x="47362" y="11115"/>
                      <a:pt x="46637" y="8699"/>
                      <a:pt x="45429" y="6766"/>
                    </a:cubicBezTo>
                    <a:cubicBezTo>
                      <a:pt x="44220" y="4833"/>
                      <a:pt x="42287" y="3141"/>
                      <a:pt x="39629" y="1933"/>
                    </a:cubicBezTo>
                    <a:cubicBezTo>
                      <a:pt x="36971" y="725"/>
                      <a:pt x="33588" y="0"/>
                      <a:pt x="28997" y="0"/>
                    </a:cubicBezTo>
                    <a:cubicBezTo>
                      <a:pt x="26097" y="0"/>
                      <a:pt x="23681" y="483"/>
                      <a:pt x="21506" y="1208"/>
                    </a:cubicBezTo>
                    <a:cubicBezTo>
                      <a:pt x="19331" y="2175"/>
                      <a:pt x="17640" y="3141"/>
                      <a:pt x="16190" y="4350"/>
                    </a:cubicBezTo>
                    <a:cubicBezTo>
                      <a:pt x="14740" y="5558"/>
                      <a:pt x="13532" y="6766"/>
                      <a:pt x="12565" y="7974"/>
                    </a:cubicBezTo>
                    <a:cubicBezTo>
                      <a:pt x="11599" y="9182"/>
                      <a:pt x="11116" y="10149"/>
                      <a:pt x="10632" y="10632"/>
                    </a:cubicBezTo>
                    <a:lnTo>
                      <a:pt x="9424" y="967"/>
                    </a:lnTo>
                    <a:lnTo>
                      <a:pt x="0" y="1933"/>
                    </a:lnTo>
                    <a:cubicBezTo>
                      <a:pt x="0" y="2416"/>
                      <a:pt x="242" y="3141"/>
                      <a:pt x="242" y="4108"/>
                    </a:cubicBezTo>
                    <a:cubicBezTo>
                      <a:pt x="483" y="5074"/>
                      <a:pt x="483" y="6283"/>
                      <a:pt x="725" y="7733"/>
                    </a:cubicBezTo>
                    <a:cubicBezTo>
                      <a:pt x="967" y="9182"/>
                      <a:pt x="967" y="10391"/>
                      <a:pt x="967" y="11840"/>
                    </a:cubicBezTo>
                    <a:cubicBezTo>
                      <a:pt x="967" y="13290"/>
                      <a:pt x="1208" y="14499"/>
                      <a:pt x="1208" y="15948"/>
                    </a:cubicBezTo>
                    <a:lnTo>
                      <a:pt x="1208" y="56786"/>
                    </a:lnTo>
                    <a:lnTo>
                      <a:pt x="11116" y="56786"/>
                    </a:lnTo>
                    <a:lnTo>
                      <a:pt x="11116" y="25856"/>
                    </a:lnTo>
                    <a:cubicBezTo>
                      <a:pt x="11116" y="23439"/>
                      <a:pt x="11599" y="21023"/>
                      <a:pt x="12324" y="18606"/>
                    </a:cubicBezTo>
                    <a:cubicBezTo>
                      <a:pt x="13049" y="16432"/>
                      <a:pt x="14257" y="14257"/>
                      <a:pt x="15707" y="12807"/>
                    </a:cubicBezTo>
                    <a:cubicBezTo>
                      <a:pt x="17157" y="11115"/>
                      <a:pt x="18848" y="9907"/>
                      <a:pt x="20540" y="8941"/>
                    </a:cubicBezTo>
                    <a:cubicBezTo>
                      <a:pt x="22473" y="7974"/>
                      <a:pt x="24406" y="7491"/>
                      <a:pt x="26822" y="7491"/>
                    </a:cubicBezTo>
                    <a:cubicBezTo>
                      <a:pt x="29239" y="7491"/>
                      <a:pt x="31413" y="7733"/>
                      <a:pt x="32863" y="8457"/>
                    </a:cubicBezTo>
                    <a:cubicBezTo>
                      <a:pt x="34313" y="9182"/>
                      <a:pt x="35521" y="9907"/>
                      <a:pt x="36488" y="11357"/>
                    </a:cubicBezTo>
                    <a:cubicBezTo>
                      <a:pt x="37213" y="12565"/>
                      <a:pt x="37696" y="14257"/>
                      <a:pt x="38179" y="15948"/>
                    </a:cubicBezTo>
                    <a:cubicBezTo>
                      <a:pt x="38421" y="17881"/>
                      <a:pt x="38663" y="19815"/>
                      <a:pt x="38663" y="22231"/>
                    </a:cubicBezTo>
                    <a:lnTo>
                      <a:pt x="38663" y="56786"/>
                    </a:lnTo>
                    <a:lnTo>
                      <a:pt x="48087" y="5678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1"/>
                  <a:buFont typeface="Arial"/>
                  <a:buNone/>
                </a:pPr>
                <a:endParaRPr sz="1351" b="0" i="0" u="none" strike="noStrike" cap="none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7" name="Google Shape;237;p34"/>
              <p:cNvSpPr/>
              <p:nvPr/>
            </p:nvSpPr>
            <p:spPr>
              <a:xfrm>
                <a:off x="10562833" y="1110816"/>
                <a:ext cx="33830" cy="55578"/>
              </a:xfrm>
              <a:custGeom>
                <a:avLst/>
                <a:gdLst/>
                <a:ahLst/>
                <a:cxnLst/>
                <a:rect l="l" t="t" r="r" b="b"/>
                <a:pathLst>
                  <a:path w="33829" h="55577" extrusionOk="0">
                    <a:moveTo>
                      <a:pt x="1208" y="56544"/>
                    </a:moveTo>
                    <a:lnTo>
                      <a:pt x="10632" y="56544"/>
                    </a:lnTo>
                    <a:lnTo>
                      <a:pt x="10632" y="29964"/>
                    </a:lnTo>
                    <a:cubicBezTo>
                      <a:pt x="10632" y="28030"/>
                      <a:pt x="10632" y="26339"/>
                      <a:pt x="10874" y="24406"/>
                    </a:cubicBezTo>
                    <a:cubicBezTo>
                      <a:pt x="11116" y="22473"/>
                      <a:pt x="11357" y="20781"/>
                      <a:pt x="11599" y="19090"/>
                    </a:cubicBezTo>
                    <a:cubicBezTo>
                      <a:pt x="12565" y="15707"/>
                      <a:pt x="13774" y="12807"/>
                      <a:pt x="15707" y="10391"/>
                    </a:cubicBezTo>
                    <a:cubicBezTo>
                      <a:pt x="17398" y="7974"/>
                      <a:pt x="19573" y="7008"/>
                      <a:pt x="21748" y="7008"/>
                    </a:cubicBezTo>
                    <a:cubicBezTo>
                      <a:pt x="25614" y="7008"/>
                      <a:pt x="27547" y="8941"/>
                      <a:pt x="27789" y="13049"/>
                    </a:cubicBezTo>
                    <a:lnTo>
                      <a:pt x="36005" y="10149"/>
                    </a:lnTo>
                    <a:cubicBezTo>
                      <a:pt x="36005" y="8216"/>
                      <a:pt x="35521" y="6766"/>
                      <a:pt x="34796" y="5316"/>
                    </a:cubicBezTo>
                    <a:cubicBezTo>
                      <a:pt x="34072" y="3866"/>
                      <a:pt x="33347" y="2900"/>
                      <a:pt x="32380" y="2175"/>
                    </a:cubicBezTo>
                    <a:cubicBezTo>
                      <a:pt x="31413" y="1450"/>
                      <a:pt x="30205" y="725"/>
                      <a:pt x="28997" y="483"/>
                    </a:cubicBezTo>
                    <a:cubicBezTo>
                      <a:pt x="27789" y="0"/>
                      <a:pt x="26581" y="0"/>
                      <a:pt x="25614" y="0"/>
                    </a:cubicBezTo>
                    <a:cubicBezTo>
                      <a:pt x="22231" y="0"/>
                      <a:pt x="19573" y="967"/>
                      <a:pt x="16915" y="2658"/>
                    </a:cubicBezTo>
                    <a:cubicBezTo>
                      <a:pt x="14499" y="4591"/>
                      <a:pt x="12324" y="7008"/>
                      <a:pt x="10632" y="10149"/>
                    </a:cubicBezTo>
                    <a:lnTo>
                      <a:pt x="9424" y="483"/>
                    </a:lnTo>
                    <a:lnTo>
                      <a:pt x="0" y="1450"/>
                    </a:lnTo>
                    <a:cubicBezTo>
                      <a:pt x="0" y="1933"/>
                      <a:pt x="242" y="2658"/>
                      <a:pt x="242" y="3625"/>
                    </a:cubicBezTo>
                    <a:cubicBezTo>
                      <a:pt x="483" y="4591"/>
                      <a:pt x="483" y="5799"/>
                      <a:pt x="725" y="7249"/>
                    </a:cubicBezTo>
                    <a:cubicBezTo>
                      <a:pt x="967" y="8699"/>
                      <a:pt x="967" y="9907"/>
                      <a:pt x="967" y="11357"/>
                    </a:cubicBezTo>
                    <a:cubicBezTo>
                      <a:pt x="967" y="12807"/>
                      <a:pt x="1208" y="14015"/>
                      <a:pt x="1208" y="15465"/>
                    </a:cubicBezTo>
                    <a:lnTo>
                      <a:pt x="1208" y="5654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1"/>
                  <a:buFont typeface="Arial"/>
                  <a:buNone/>
                </a:pPr>
                <a:endParaRPr sz="1351" b="0" i="0" u="none" strike="noStrike" cap="none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38" name="Google Shape;238;p34"/>
            <p:cNvSpPr/>
            <p:nvPr/>
          </p:nvSpPr>
          <p:spPr>
            <a:xfrm>
              <a:off x="10612128" y="1112266"/>
              <a:ext cx="9666" cy="53161"/>
            </a:xfrm>
            <a:custGeom>
              <a:avLst/>
              <a:gdLst/>
              <a:ahLst/>
              <a:cxnLst/>
              <a:rect l="l" t="t" r="r" b="b"/>
              <a:pathLst>
                <a:path w="9665" h="53161" extrusionOk="0">
                  <a:moveTo>
                    <a:pt x="0" y="0"/>
                  </a:moveTo>
                  <a:lnTo>
                    <a:pt x="10149" y="0"/>
                  </a:lnTo>
                  <a:lnTo>
                    <a:pt x="10149" y="55094"/>
                  </a:lnTo>
                  <a:lnTo>
                    <a:pt x="0" y="5509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1"/>
                <a:buFont typeface="Arial"/>
                <a:buNone/>
              </a:pPr>
              <a:endParaRPr sz="1351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39" name="Google Shape;239;p34"/>
            <p:cNvGrpSpPr/>
            <p:nvPr/>
          </p:nvGrpSpPr>
          <p:grpSpPr>
            <a:xfrm>
              <a:off x="10639675" y="1081336"/>
              <a:ext cx="105597" cy="87233"/>
              <a:chOff x="10639675" y="1081336"/>
              <a:chExt cx="105597" cy="87233"/>
            </a:xfrm>
          </p:grpSpPr>
          <p:sp>
            <p:nvSpPr>
              <p:cNvPr id="240" name="Google Shape;240;p34"/>
              <p:cNvSpPr/>
              <p:nvPr/>
            </p:nvSpPr>
            <p:spPr>
              <a:xfrm>
                <a:off x="10639675" y="1110575"/>
                <a:ext cx="45912" cy="57994"/>
              </a:xfrm>
              <a:custGeom>
                <a:avLst/>
                <a:gdLst/>
                <a:ahLst/>
                <a:cxnLst/>
                <a:rect l="l" t="t" r="r" b="b"/>
                <a:pathLst>
                  <a:path w="45911" h="57994" extrusionOk="0">
                    <a:moveTo>
                      <a:pt x="41804" y="44462"/>
                    </a:moveTo>
                    <a:cubicBezTo>
                      <a:pt x="38663" y="47362"/>
                      <a:pt x="36005" y="49295"/>
                      <a:pt x="33830" y="50261"/>
                    </a:cubicBezTo>
                    <a:cubicBezTo>
                      <a:pt x="31655" y="51228"/>
                      <a:pt x="28997" y="51711"/>
                      <a:pt x="26581" y="51711"/>
                    </a:cubicBezTo>
                    <a:cubicBezTo>
                      <a:pt x="23439" y="51711"/>
                      <a:pt x="21023" y="51228"/>
                      <a:pt x="18848" y="50020"/>
                    </a:cubicBezTo>
                    <a:cubicBezTo>
                      <a:pt x="16673" y="48812"/>
                      <a:pt x="15223" y="47362"/>
                      <a:pt x="13774" y="45187"/>
                    </a:cubicBezTo>
                    <a:cubicBezTo>
                      <a:pt x="12565" y="43254"/>
                      <a:pt x="11599" y="40837"/>
                      <a:pt x="11116" y="38179"/>
                    </a:cubicBezTo>
                    <a:cubicBezTo>
                      <a:pt x="10632" y="35521"/>
                      <a:pt x="10391" y="32863"/>
                      <a:pt x="10391" y="30205"/>
                    </a:cubicBezTo>
                    <a:cubicBezTo>
                      <a:pt x="10391" y="27547"/>
                      <a:pt x="10632" y="24647"/>
                      <a:pt x="11357" y="21748"/>
                    </a:cubicBezTo>
                    <a:cubicBezTo>
                      <a:pt x="12082" y="18848"/>
                      <a:pt x="13049" y="16432"/>
                      <a:pt x="14257" y="14015"/>
                    </a:cubicBezTo>
                    <a:cubicBezTo>
                      <a:pt x="15707" y="11599"/>
                      <a:pt x="17398" y="9907"/>
                      <a:pt x="19331" y="8457"/>
                    </a:cubicBezTo>
                    <a:cubicBezTo>
                      <a:pt x="21506" y="7008"/>
                      <a:pt x="23923" y="6283"/>
                      <a:pt x="26822" y="6283"/>
                    </a:cubicBezTo>
                    <a:cubicBezTo>
                      <a:pt x="29964" y="6283"/>
                      <a:pt x="32622" y="6766"/>
                      <a:pt x="34555" y="7733"/>
                    </a:cubicBezTo>
                    <a:cubicBezTo>
                      <a:pt x="36488" y="8699"/>
                      <a:pt x="38179" y="9907"/>
                      <a:pt x="39629" y="11599"/>
                    </a:cubicBezTo>
                    <a:lnTo>
                      <a:pt x="44462" y="4350"/>
                    </a:lnTo>
                    <a:cubicBezTo>
                      <a:pt x="42046" y="2658"/>
                      <a:pt x="39388" y="1450"/>
                      <a:pt x="36488" y="967"/>
                    </a:cubicBezTo>
                    <a:cubicBezTo>
                      <a:pt x="33588" y="483"/>
                      <a:pt x="30689" y="0"/>
                      <a:pt x="28030" y="0"/>
                    </a:cubicBezTo>
                    <a:cubicBezTo>
                      <a:pt x="23681" y="0"/>
                      <a:pt x="19815" y="725"/>
                      <a:pt x="16432" y="2175"/>
                    </a:cubicBezTo>
                    <a:cubicBezTo>
                      <a:pt x="13049" y="3625"/>
                      <a:pt x="9907" y="5799"/>
                      <a:pt x="7491" y="8216"/>
                    </a:cubicBezTo>
                    <a:cubicBezTo>
                      <a:pt x="5074" y="10874"/>
                      <a:pt x="3141" y="14015"/>
                      <a:pt x="1933" y="17640"/>
                    </a:cubicBezTo>
                    <a:cubicBezTo>
                      <a:pt x="725" y="21264"/>
                      <a:pt x="0" y="25372"/>
                      <a:pt x="0" y="29722"/>
                    </a:cubicBezTo>
                    <a:cubicBezTo>
                      <a:pt x="0" y="39146"/>
                      <a:pt x="2416" y="46154"/>
                      <a:pt x="7008" y="50986"/>
                    </a:cubicBezTo>
                    <a:cubicBezTo>
                      <a:pt x="11599" y="55819"/>
                      <a:pt x="18123" y="58236"/>
                      <a:pt x="26581" y="58236"/>
                    </a:cubicBezTo>
                    <a:cubicBezTo>
                      <a:pt x="28030" y="58236"/>
                      <a:pt x="29480" y="57994"/>
                      <a:pt x="31172" y="57752"/>
                    </a:cubicBezTo>
                    <a:cubicBezTo>
                      <a:pt x="32863" y="57511"/>
                      <a:pt x="34555" y="57027"/>
                      <a:pt x="36246" y="56303"/>
                    </a:cubicBezTo>
                    <a:cubicBezTo>
                      <a:pt x="37938" y="55578"/>
                      <a:pt x="39629" y="54611"/>
                      <a:pt x="41321" y="53403"/>
                    </a:cubicBezTo>
                    <a:cubicBezTo>
                      <a:pt x="43012" y="52195"/>
                      <a:pt x="44462" y="50503"/>
                      <a:pt x="46154" y="48328"/>
                    </a:cubicBezTo>
                    <a:lnTo>
                      <a:pt x="41804" y="4446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1"/>
                  <a:buFont typeface="Arial"/>
                  <a:buNone/>
                </a:pPr>
                <a:endParaRPr sz="1351" b="0" i="0" u="none" strike="noStrike" cap="none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1" name="Google Shape;241;p34"/>
              <p:cNvSpPr/>
              <p:nvPr/>
            </p:nvSpPr>
            <p:spPr>
              <a:xfrm>
                <a:off x="10699360" y="1081336"/>
                <a:ext cx="45912" cy="84575"/>
              </a:xfrm>
              <a:custGeom>
                <a:avLst/>
                <a:gdLst/>
                <a:ahLst/>
                <a:cxnLst/>
                <a:rect l="l" t="t" r="r" b="b"/>
                <a:pathLst>
                  <a:path w="45911" h="84574" extrusionOk="0">
                    <a:moveTo>
                      <a:pt x="9907" y="0"/>
                    </a:moveTo>
                    <a:lnTo>
                      <a:pt x="0" y="0"/>
                    </a:lnTo>
                    <a:lnTo>
                      <a:pt x="0" y="86266"/>
                    </a:lnTo>
                    <a:lnTo>
                      <a:pt x="9907" y="86266"/>
                    </a:lnTo>
                    <a:lnTo>
                      <a:pt x="9907" y="55094"/>
                    </a:lnTo>
                    <a:cubicBezTo>
                      <a:pt x="9907" y="52678"/>
                      <a:pt x="10391" y="50261"/>
                      <a:pt x="11116" y="47845"/>
                    </a:cubicBezTo>
                    <a:cubicBezTo>
                      <a:pt x="11840" y="45670"/>
                      <a:pt x="13049" y="43737"/>
                      <a:pt x="14499" y="42046"/>
                    </a:cubicBezTo>
                    <a:cubicBezTo>
                      <a:pt x="15948" y="40354"/>
                      <a:pt x="17640" y="39146"/>
                      <a:pt x="19331" y="38179"/>
                    </a:cubicBezTo>
                    <a:cubicBezTo>
                      <a:pt x="21264" y="37213"/>
                      <a:pt x="23198" y="36730"/>
                      <a:pt x="25614" y="36730"/>
                    </a:cubicBezTo>
                    <a:cubicBezTo>
                      <a:pt x="28030" y="36730"/>
                      <a:pt x="30205" y="36971"/>
                      <a:pt x="31655" y="37696"/>
                    </a:cubicBezTo>
                    <a:cubicBezTo>
                      <a:pt x="33105" y="38421"/>
                      <a:pt x="34313" y="39146"/>
                      <a:pt x="35280" y="40596"/>
                    </a:cubicBezTo>
                    <a:cubicBezTo>
                      <a:pt x="36246" y="42046"/>
                      <a:pt x="36488" y="43496"/>
                      <a:pt x="36971" y="45187"/>
                    </a:cubicBezTo>
                    <a:cubicBezTo>
                      <a:pt x="37213" y="47120"/>
                      <a:pt x="37454" y="49053"/>
                      <a:pt x="37454" y="51470"/>
                    </a:cubicBezTo>
                    <a:lnTo>
                      <a:pt x="37454" y="86024"/>
                    </a:lnTo>
                    <a:lnTo>
                      <a:pt x="47362" y="86024"/>
                    </a:lnTo>
                    <a:lnTo>
                      <a:pt x="47362" y="51470"/>
                    </a:lnTo>
                    <a:cubicBezTo>
                      <a:pt x="47362" y="48570"/>
                      <a:pt x="47120" y="45670"/>
                      <a:pt x="46879" y="43012"/>
                    </a:cubicBezTo>
                    <a:cubicBezTo>
                      <a:pt x="46637" y="40354"/>
                      <a:pt x="45912" y="37938"/>
                      <a:pt x="44704" y="36005"/>
                    </a:cubicBezTo>
                    <a:cubicBezTo>
                      <a:pt x="43496" y="34071"/>
                      <a:pt x="41562" y="32380"/>
                      <a:pt x="38904" y="31172"/>
                    </a:cubicBezTo>
                    <a:cubicBezTo>
                      <a:pt x="36246" y="29964"/>
                      <a:pt x="32863" y="29239"/>
                      <a:pt x="28272" y="29239"/>
                    </a:cubicBezTo>
                    <a:cubicBezTo>
                      <a:pt x="25372" y="29239"/>
                      <a:pt x="22956" y="29722"/>
                      <a:pt x="20781" y="30447"/>
                    </a:cubicBezTo>
                    <a:cubicBezTo>
                      <a:pt x="18606" y="31172"/>
                      <a:pt x="16915" y="32380"/>
                      <a:pt x="15465" y="33347"/>
                    </a:cubicBezTo>
                    <a:cubicBezTo>
                      <a:pt x="14015" y="34555"/>
                      <a:pt x="12807" y="35521"/>
                      <a:pt x="12082" y="36730"/>
                    </a:cubicBezTo>
                    <a:cubicBezTo>
                      <a:pt x="11116" y="37938"/>
                      <a:pt x="10632" y="38663"/>
                      <a:pt x="10149" y="39388"/>
                    </a:cubicBezTo>
                    <a:lnTo>
                      <a:pt x="10149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1"/>
                  <a:buFont typeface="Arial"/>
                  <a:buNone/>
                </a:pPr>
                <a:endParaRPr sz="1351" b="0" i="0" u="none" strike="noStrike" cap="none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42" name="Google Shape;242;p34"/>
            <p:cNvSpPr/>
            <p:nvPr/>
          </p:nvSpPr>
          <p:spPr>
            <a:xfrm>
              <a:off x="10808824" y="1089069"/>
              <a:ext cx="57994" cy="77325"/>
            </a:xfrm>
            <a:custGeom>
              <a:avLst/>
              <a:gdLst/>
              <a:ahLst/>
              <a:cxnLst/>
              <a:rect l="l" t="t" r="r" b="b"/>
              <a:pathLst>
                <a:path w="57994" h="77325" extrusionOk="0">
                  <a:moveTo>
                    <a:pt x="10149" y="78292"/>
                  </a:moveTo>
                  <a:lnTo>
                    <a:pt x="10149" y="40837"/>
                  </a:lnTo>
                  <a:lnTo>
                    <a:pt x="48812" y="40837"/>
                  </a:lnTo>
                  <a:lnTo>
                    <a:pt x="48812" y="78292"/>
                  </a:lnTo>
                  <a:lnTo>
                    <a:pt x="58961" y="78292"/>
                  </a:lnTo>
                  <a:lnTo>
                    <a:pt x="58961" y="0"/>
                  </a:lnTo>
                  <a:lnTo>
                    <a:pt x="48812" y="0"/>
                  </a:lnTo>
                  <a:lnTo>
                    <a:pt x="48812" y="34071"/>
                  </a:lnTo>
                  <a:lnTo>
                    <a:pt x="10149" y="34071"/>
                  </a:lnTo>
                  <a:lnTo>
                    <a:pt x="10149" y="0"/>
                  </a:lnTo>
                  <a:lnTo>
                    <a:pt x="0" y="0"/>
                  </a:lnTo>
                  <a:lnTo>
                    <a:pt x="0" y="7829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1"/>
                <a:buFont typeface="Arial"/>
                <a:buNone/>
              </a:pPr>
              <a:endParaRPr sz="1351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43;p34"/>
            <p:cNvSpPr/>
            <p:nvPr/>
          </p:nvSpPr>
          <p:spPr>
            <a:xfrm>
              <a:off x="10886391" y="1110575"/>
              <a:ext cx="48328" cy="57994"/>
            </a:xfrm>
            <a:custGeom>
              <a:avLst/>
              <a:gdLst/>
              <a:ahLst/>
              <a:cxnLst/>
              <a:rect l="l" t="t" r="r" b="b"/>
              <a:pathLst>
                <a:path w="48328" h="57994" extrusionOk="0">
                  <a:moveTo>
                    <a:pt x="9907" y="24647"/>
                  </a:moveTo>
                  <a:cubicBezTo>
                    <a:pt x="10149" y="22231"/>
                    <a:pt x="10874" y="19815"/>
                    <a:pt x="11599" y="17640"/>
                  </a:cubicBezTo>
                  <a:cubicBezTo>
                    <a:pt x="12324" y="15465"/>
                    <a:pt x="13532" y="13532"/>
                    <a:pt x="14740" y="11840"/>
                  </a:cubicBezTo>
                  <a:cubicBezTo>
                    <a:pt x="15948" y="10149"/>
                    <a:pt x="17640" y="8699"/>
                    <a:pt x="19331" y="7733"/>
                  </a:cubicBezTo>
                  <a:cubicBezTo>
                    <a:pt x="21023" y="6766"/>
                    <a:pt x="23198" y="6283"/>
                    <a:pt x="25372" y="6283"/>
                  </a:cubicBezTo>
                  <a:cubicBezTo>
                    <a:pt x="28755" y="6283"/>
                    <a:pt x="31655" y="7733"/>
                    <a:pt x="33830" y="10874"/>
                  </a:cubicBezTo>
                  <a:cubicBezTo>
                    <a:pt x="36005" y="13774"/>
                    <a:pt x="36971" y="17881"/>
                    <a:pt x="36971" y="22956"/>
                  </a:cubicBezTo>
                  <a:lnTo>
                    <a:pt x="36971" y="24889"/>
                  </a:lnTo>
                  <a:lnTo>
                    <a:pt x="9907" y="24889"/>
                  </a:lnTo>
                  <a:close/>
                  <a:moveTo>
                    <a:pt x="9666" y="30930"/>
                  </a:moveTo>
                  <a:lnTo>
                    <a:pt x="47120" y="30930"/>
                  </a:lnTo>
                  <a:lnTo>
                    <a:pt x="47120" y="25372"/>
                  </a:lnTo>
                  <a:cubicBezTo>
                    <a:pt x="47120" y="22231"/>
                    <a:pt x="46878" y="19090"/>
                    <a:pt x="46154" y="16190"/>
                  </a:cubicBezTo>
                  <a:cubicBezTo>
                    <a:pt x="45429" y="13049"/>
                    <a:pt x="44220" y="10391"/>
                    <a:pt x="42529" y="7974"/>
                  </a:cubicBezTo>
                  <a:cubicBezTo>
                    <a:pt x="40837" y="5558"/>
                    <a:pt x="38663" y="3625"/>
                    <a:pt x="35763" y="2175"/>
                  </a:cubicBezTo>
                  <a:cubicBezTo>
                    <a:pt x="32863" y="725"/>
                    <a:pt x="29480" y="0"/>
                    <a:pt x="25131" y="0"/>
                  </a:cubicBezTo>
                  <a:cubicBezTo>
                    <a:pt x="21506" y="0"/>
                    <a:pt x="18365" y="725"/>
                    <a:pt x="15223" y="2175"/>
                  </a:cubicBezTo>
                  <a:cubicBezTo>
                    <a:pt x="12082" y="3625"/>
                    <a:pt x="9424" y="5558"/>
                    <a:pt x="7249" y="8216"/>
                  </a:cubicBezTo>
                  <a:cubicBezTo>
                    <a:pt x="5074" y="10874"/>
                    <a:pt x="3141" y="13774"/>
                    <a:pt x="1933" y="17398"/>
                  </a:cubicBezTo>
                  <a:cubicBezTo>
                    <a:pt x="725" y="21023"/>
                    <a:pt x="0" y="24889"/>
                    <a:pt x="0" y="29239"/>
                  </a:cubicBezTo>
                  <a:cubicBezTo>
                    <a:pt x="0" y="38904"/>
                    <a:pt x="2175" y="46154"/>
                    <a:pt x="6766" y="50986"/>
                  </a:cubicBezTo>
                  <a:cubicBezTo>
                    <a:pt x="11116" y="55819"/>
                    <a:pt x="17881" y="58477"/>
                    <a:pt x="26581" y="58477"/>
                  </a:cubicBezTo>
                  <a:cubicBezTo>
                    <a:pt x="31172" y="58477"/>
                    <a:pt x="35038" y="57511"/>
                    <a:pt x="38663" y="55819"/>
                  </a:cubicBezTo>
                  <a:cubicBezTo>
                    <a:pt x="42046" y="53886"/>
                    <a:pt x="45429" y="51228"/>
                    <a:pt x="48328" y="47845"/>
                  </a:cubicBezTo>
                  <a:lnTo>
                    <a:pt x="44462" y="43737"/>
                  </a:lnTo>
                  <a:cubicBezTo>
                    <a:pt x="40837" y="47120"/>
                    <a:pt x="37696" y="49053"/>
                    <a:pt x="35038" y="50261"/>
                  </a:cubicBezTo>
                  <a:cubicBezTo>
                    <a:pt x="32380" y="51228"/>
                    <a:pt x="29722" y="51711"/>
                    <a:pt x="27305" y="51711"/>
                  </a:cubicBezTo>
                  <a:cubicBezTo>
                    <a:pt x="21748" y="51711"/>
                    <a:pt x="17640" y="50020"/>
                    <a:pt x="14740" y="46395"/>
                  </a:cubicBezTo>
                  <a:cubicBezTo>
                    <a:pt x="11599" y="42529"/>
                    <a:pt x="9907" y="37454"/>
                    <a:pt x="9666" y="3093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1"/>
                <a:buFont typeface="Arial"/>
                <a:buNone/>
              </a:pPr>
              <a:endParaRPr sz="1351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244;p34"/>
            <p:cNvSpPr/>
            <p:nvPr/>
          </p:nvSpPr>
          <p:spPr>
            <a:xfrm>
              <a:off x="10951151" y="1112266"/>
              <a:ext cx="9666" cy="53161"/>
            </a:xfrm>
            <a:custGeom>
              <a:avLst/>
              <a:gdLst/>
              <a:ahLst/>
              <a:cxnLst/>
              <a:rect l="l" t="t" r="r" b="b"/>
              <a:pathLst>
                <a:path w="9665" h="53161" extrusionOk="0">
                  <a:moveTo>
                    <a:pt x="0" y="0"/>
                  </a:moveTo>
                  <a:lnTo>
                    <a:pt x="10149" y="0"/>
                  </a:lnTo>
                  <a:lnTo>
                    <a:pt x="10149" y="55094"/>
                  </a:lnTo>
                  <a:lnTo>
                    <a:pt x="0" y="5509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1"/>
                <a:buFont typeface="Arial"/>
                <a:buNone/>
              </a:pPr>
              <a:endParaRPr sz="1351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45" name="Google Shape;245;p34"/>
            <p:cNvGrpSpPr/>
            <p:nvPr/>
          </p:nvGrpSpPr>
          <p:grpSpPr>
            <a:xfrm>
              <a:off x="10321916" y="1110575"/>
              <a:ext cx="1400072" cy="241642"/>
              <a:chOff x="10321916" y="1110575"/>
              <a:chExt cx="1400072" cy="241642"/>
            </a:xfrm>
          </p:grpSpPr>
          <p:sp>
            <p:nvSpPr>
              <p:cNvPr id="246" name="Google Shape;246;p34"/>
              <p:cNvSpPr/>
              <p:nvPr/>
            </p:nvSpPr>
            <p:spPr>
              <a:xfrm>
                <a:off x="10981840" y="1110575"/>
                <a:ext cx="45912" cy="55578"/>
              </a:xfrm>
              <a:custGeom>
                <a:avLst/>
                <a:gdLst/>
                <a:ahLst/>
                <a:cxnLst/>
                <a:rect l="l" t="t" r="r" b="b"/>
                <a:pathLst>
                  <a:path w="45911" h="55577" extrusionOk="0">
                    <a:moveTo>
                      <a:pt x="48087" y="56786"/>
                    </a:moveTo>
                    <a:lnTo>
                      <a:pt x="48087" y="22231"/>
                    </a:lnTo>
                    <a:cubicBezTo>
                      <a:pt x="48087" y="19331"/>
                      <a:pt x="47845" y="16432"/>
                      <a:pt x="47603" y="13774"/>
                    </a:cubicBezTo>
                    <a:cubicBezTo>
                      <a:pt x="47362" y="11115"/>
                      <a:pt x="46637" y="8699"/>
                      <a:pt x="45429" y="6766"/>
                    </a:cubicBezTo>
                    <a:cubicBezTo>
                      <a:pt x="44220" y="4833"/>
                      <a:pt x="42287" y="3141"/>
                      <a:pt x="39629" y="1933"/>
                    </a:cubicBezTo>
                    <a:cubicBezTo>
                      <a:pt x="36971" y="725"/>
                      <a:pt x="33588" y="0"/>
                      <a:pt x="28997" y="0"/>
                    </a:cubicBezTo>
                    <a:cubicBezTo>
                      <a:pt x="26097" y="0"/>
                      <a:pt x="23681" y="483"/>
                      <a:pt x="21506" y="1208"/>
                    </a:cubicBezTo>
                    <a:cubicBezTo>
                      <a:pt x="19331" y="2175"/>
                      <a:pt x="17640" y="3141"/>
                      <a:pt x="16190" y="4350"/>
                    </a:cubicBezTo>
                    <a:cubicBezTo>
                      <a:pt x="14740" y="5558"/>
                      <a:pt x="13532" y="6766"/>
                      <a:pt x="12565" y="7974"/>
                    </a:cubicBezTo>
                    <a:cubicBezTo>
                      <a:pt x="11599" y="9182"/>
                      <a:pt x="11116" y="10149"/>
                      <a:pt x="10632" y="10632"/>
                    </a:cubicBezTo>
                    <a:lnTo>
                      <a:pt x="9424" y="967"/>
                    </a:lnTo>
                    <a:lnTo>
                      <a:pt x="0" y="1933"/>
                    </a:lnTo>
                    <a:cubicBezTo>
                      <a:pt x="0" y="2416"/>
                      <a:pt x="242" y="3141"/>
                      <a:pt x="242" y="4108"/>
                    </a:cubicBezTo>
                    <a:cubicBezTo>
                      <a:pt x="483" y="5074"/>
                      <a:pt x="483" y="6283"/>
                      <a:pt x="725" y="7733"/>
                    </a:cubicBezTo>
                    <a:cubicBezTo>
                      <a:pt x="967" y="9182"/>
                      <a:pt x="967" y="10391"/>
                      <a:pt x="967" y="11840"/>
                    </a:cubicBezTo>
                    <a:cubicBezTo>
                      <a:pt x="967" y="13290"/>
                      <a:pt x="1208" y="14499"/>
                      <a:pt x="1208" y="15948"/>
                    </a:cubicBezTo>
                    <a:lnTo>
                      <a:pt x="1208" y="56786"/>
                    </a:lnTo>
                    <a:lnTo>
                      <a:pt x="11116" y="56786"/>
                    </a:lnTo>
                    <a:lnTo>
                      <a:pt x="11116" y="25856"/>
                    </a:lnTo>
                    <a:cubicBezTo>
                      <a:pt x="11116" y="23439"/>
                      <a:pt x="11599" y="21023"/>
                      <a:pt x="12324" y="18606"/>
                    </a:cubicBezTo>
                    <a:cubicBezTo>
                      <a:pt x="13049" y="16432"/>
                      <a:pt x="14257" y="14257"/>
                      <a:pt x="15707" y="12807"/>
                    </a:cubicBezTo>
                    <a:cubicBezTo>
                      <a:pt x="17157" y="11115"/>
                      <a:pt x="18848" y="9907"/>
                      <a:pt x="20540" y="8941"/>
                    </a:cubicBezTo>
                    <a:cubicBezTo>
                      <a:pt x="22473" y="7974"/>
                      <a:pt x="24406" y="7491"/>
                      <a:pt x="26822" y="7491"/>
                    </a:cubicBezTo>
                    <a:cubicBezTo>
                      <a:pt x="29239" y="7491"/>
                      <a:pt x="31413" y="7733"/>
                      <a:pt x="32863" y="8457"/>
                    </a:cubicBezTo>
                    <a:cubicBezTo>
                      <a:pt x="34313" y="9182"/>
                      <a:pt x="35521" y="9907"/>
                      <a:pt x="36488" y="11357"/>
                    </a:cubicBezTo>
                    <a:cubicBezTo>
                      <a:pt x="37213" y="12565"/>
                      <a:pt x="37696" y="14257"/>
                      <a:pt x="38179" y="15948"/>
                    </a:cubicBezTo>
                    <a:cubicBezTo>
                      <a:pt x="38421" y="17881"/>
                      <a:pt x="38663" y="19815"/>
                      <a:pt x="38663" y="22231"/>
                    </a:cubicBezTo>
                    <a:lnTo>
                      <a:pt x="38663" y="56786"/>
                    </a:lnTo>
                    <a:lnTo>
                      <a:pt x="48087" y="5678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1"/>
                  <a:buFont typeface="Arial"/>
                  <a:buNone/>
                </a:pPr>
                <a:endParaRPr sz="1351" b="0" i="0" u="none" strike="noStrike" cap="none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7" name="Google Shape;247;p34"/>
              <p:cNvSpPr/>
              <p:nvPr/>
            </p:nvSpPr>
            <p:spPr>
              <a:xfrm>
                <a:off x="11046358" y="1110575"/>
                <a:ext cx="48328" cy="57994"/>
              </a:xfrm>
              <a:custGeom>
                <a:avLst/>
                <a:gdLst/>
                <a:ahLst/>
                <a:cxnLst/>
                <a:rect l="l" t="t" r="r" b="b"/>
                <a:pathLst>
                  <a:path w="48328" h="57994" extrusionOk="0">
                    <a:moveTo>
                      <a:pt x="9907" y="24647"/>
                    </a:moveTo>
                    <a:cubicBezTo>
                      <a:pt x="10149" y="22231"/>
                      <a:pt x="10874" y="19815"/>
                      <a:pt x="11599" y="17640"/>
                    </a:cubicBezTo>
                    <a:cubicBezTo>
                      <a:pt x="12324" y="15465"/>
                      <a:pt x="13532" y="13532"/>
                      <a:pt x="14740" y="11840"/>
                    </a:cubicBezTo>
                    <a:cubicBezTo>
                      <a:pt x="15948" y="10149"/>
                      <a:pt x="17640" y="8699"/>
                      <a:pt x="19331" y="7733"/>
                    </a:cubicBezTo>
                    <a:cubicBezTo>
                      <a:pt x="21023" y="6766"/>
                      <a:pt x="23198" y="6283"/>
                      <a:pt x="25372" y="6283"/>
                    </a:cubicBezTo>
                    <a:cubicBezTo>
                      <a:pt x="28755" y="6283"/>
                      <a:pt x="31655" y="7733"/>
                      <a:pt x="33830" y="10874"/>
                    </a:cubicBezTo>
                    <a:cubicBezTo>
                      <a:pt x="36005" y="13774"/>
                      <a:pt x="36971" y="17881"/>
                      <a:pt x="36971" y="22956"/>
                    </a:cubicBezTo>
                    <a:lnTo>
                      <a:pt x="36971" y="24889"/>
                    </a:lnTo>
                    <a:lnTo>
                      <a:pt x="9907" y="24889"/>
                    </a:lnTo>
                    <a:close/>
                    <a:moveTo>
                      <a:pt x="9666" y="30930"/>
                    </a:moveTo>
                    <a:lnTo>
                      <a:pt x="47120" y="30930"/>
                    </a:lnTo>
                    <a:lnTo>
                      <a:pt x="47120" y="25372"/>
                    </a:lnTo>
                    <a:cubicBezTo>
                      <a:pt x="47120" y="22231"/>
                      <a:pt x="46879" y="19090"/>
                      <a:pt x="46154" y="16190"/>
                    </a:cubicBezTo>
                    <a:cubicBezTo>
                      <a:pt x="45429" y="13049"/>
                      <a:pt x="44220" y="10391"/>
                      <a:pt x="42529" y="7974"/>
                    </a:cubicBezTo>
                    <a:cubicBezTo>
                      <a:pt x="40838" y="5558"/>
                      <a:pt x="38663" y="3625"/>
                      <a:pt x="35763" y="2175"/>
                    </a:cubicBezTo>
                    <a:cubicBezTo>
                      <a:pt x="32863" y="725"/>
                      <a:pt x="29480" y="0"/>
                      <a:pt x="25131" y="0"/>
                    </a:cubicBezTo>
                    <a:cubicBezTo>
                      <a:pt x="21506" y="0"/>
                      <a:pt x="18365" y="725"/>
                      <a:pt x="15223" y="2175"/>
                    </a:cubicBezTo>
                    <a:cubicBezTo>
                      <a:pt x="12082" y="3625"/>
                      <a:pt x="9424" y="5558"/>
                      <a:pt x="7249" y="8216"/>
                    </a:cubicBezTo>
                    <a:cubicBezTo>
                      <a:pt x="5074" y="10874"/>
                      <a:pt x="3141" y="13774"/>
                      <a:pt x="1933" y="17398"/>
                    </a:cubicBezTo>
                    <a:cubicBezTo>
                      <a:pt x="725" y="21023"/>
                      <a:pt x="0" y="24889"/>
                      <a:pt x="0" y="29239"/>
                    </a:cubicBezTo>
                    <a:cubicBezTo>
                      <a:pt x="0" y="38904"/>
                      <a:pt x="2175" y="46154"/>
                      <a:pt x="6766" y="50986"/>
                    </a:cubicBezTo>
                    <a:cubicBezTo>
                      <a:pt x="11116" y="55819"/>
                      <a:pt x="17882" y="58477"/>
                      <a:pt x="26581" y="58477"/>
                    </a:cubicBezTo>
                    <a:cubicBezTo>
                      <a:pt x="31172" y="58477"/>
                      <a:pt x="35038" y="57511"/>
                      <a:pt x="38663" y="55819"/>
                    </a:cubicBezTo>
                    <a:cubicBezTo>
                      <a:pt x="42046" y="53886"/>
                      <a:pt x="45429" y="51228"/>
                      <a:pt x="48328" y="47845"/>
                    </a:cubicBezTo>
                    <a:lnTo>
                      <a:pt x="44462" y="43737"/>
                    </a:lnTo>
                    <a:cubicBezTo>
                      <a:pt x="40838" y="47120"/>
                      <a:pt x="37696" y="49053"/>
                      <a:pt x="35038" y="50261"/>
                    </a:cubicBezTo>
                    <a:cubicBezTo>
                      <a:pt x="32380" y="51228"/>
                      <a:pt x="29722" y="51711"/>
                      <a:pt x="27306" y="51711"/>
                    </a:cubicBezTo>
                    <a:cubicBezTo>
                      <a:pt x="21748" y="51711"/>
                      <a:pt x="17640" y="50020"/>
                      <a:pt x="14740" y="46395"/>
                    </a:cubicBezTo>
                    <a:cubicBezTo>
                      <a:pt x="11357" y="42529"/>
                      <a:pt x="9907" y="37454"/>
                      <a:pt x="9666" y="30930"/>
                    </a:cubicBezTo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1"/>
                  <a:buFont typeface="Arial"/>
                  <a:buNone/>
                </a:pPr>
                <a:endParaRPr sz="1351" b="0" i="0" u="none" strike="noStrike" cap="none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8" name="Google Shape;248;p34"/>
              <p:cNvSpPr/>
              <p:nvPr/>
            </p:nvSpPr>
            <p:spPr>
              <a:xfrm>
                <a:off x="10321916" y="1217139"/>
                <a:ext cx="1179212" cy="84575"/>
              </a:xfrm>
              <a:custGeom>
                <a:avLst/>
                <a:gdLst/>
                <a:ahLst/>
                <a:cxnLst/>
                <a:rect l="l" t="t" r="r" b="b"/>
                <a:pathLst>
                  <a:path w="1179211" h="84574" extrusionOk="0">
                    <a:moveTo>
                      <a:pt x="1181145" y="2658"/>
                    </a:moveTo>
                    <a:cubicBezTo>
                      <a:pt x="1179937" y="1933"/>
                      <a:pt x="1178245" y="1450"/>
                      <a:pt x="1176071" y="725"/>
                    </a:cubicBezTo>
                    <a:cubicBezTo>
                      <a:pt x="1173654" y="242"/>
                      <a:pt x="1171238" y="0"/>
                      <a:pt x="1168580" y="0"/>
                    </a:cubicBezTo>
                    <a:cubicBezTo>
                      <a:pt x="1164955" y="0"/>
                      <a:pt x="1161572" y="725"/>
                      <a:pt x="1158672" y="1933"/>
                    </a:cubicBezTo>
                    <a:cubicBezTo>
                      <a:pt x="1155773" y="3383"/>
                      <a:pt x="1153115" y="5558"/>
                      <a:pt x="1151182" y="8941"/>
                    </a:cubicBezTo>
                    <a:cubicBezTo>
                      <a:pt x="1149490" y="11357"/>
                      <a:pt x="1148523" y="14015"/>
                      <a:pt x="1148282" y="16915"/>
                    </a:cubicBezTo>
                    <a:cubicBezTo>
                      <a:pt x="1148040" y="19815"/>
                      <a:pt x="1147799" y="22473"/>
                      <a:pt x="1147799" y="25131"/>
                    </a:cubicBezTo>
                    <a:lnTo>
                      <a:pt x="1147799" y="29239"/>
                    </a:lnTo>
                    <a:lnTo>
                      <a:pt x="1137891" y="29239"/>
                    </a:lnTo>
                    <a:lnTo>
                      <a:pt x="1137891" y="35521"/>
                    </a:lnTo>
                    <a:lnTo>
                      <a:pt x="1147799" y="35521"/>
                    </a:lnTo>
                    <a:lnTo>
                      <a:pt x="1147799" y="84333"/>
                    </a:lnTo>
                    <a:lnTo>
                      <a:pt x="1157223" y="84333"/>
                    </a:lnTo>
                    <a:lnTo>
                      <a:pt x="1157223" y="35280"/>
                    </a:lnTo>
                    <a:lnTo>
                      <a:pt x="1172446" y="35280"/>
                    </a:lnTo>
                    <a:lnTo>
                      <a:pt x="1172446" y="28997"/>
                    </a:lnTo>
                    <a:lnTo>
                      <a:pt x="1157223" y="28997"/>
                    </a:lnTo>
                    <a:lnTo>
                      <a:pt x="1157223" y="25372"/>
                    </a:lnTo>
                    <a:cubicBezTo>
                      <a:pt x="1157223" y="23198"/>
                      <a:pt x="1157223" y="21023"/>
                      <a:pt x="1157464" y="18606"/>
                    </a:cubicBezTo>
                    <a:cubicBezTo>
                      <a:pt x="1157706" y="16190"/>
                      <a:pt x="1157948" y="14257"/>
                      <a:pt x="1158672" y="12324"/>
                    </a:cubicBezTo>
                    <a:cubicBezTo>
                      <a:pt x="1159397" y="10391"/>
                      <a:pt x="1160364" y="8941"/>
                      <a:pt x="1161572" y="7733"/>
                    </a:cubicBezTo>
                    <a:cubicBezTo>
                      <a:pt x="1162780" y="6524"/>
                      <a:pt x="1164714" y="5799"/>
                      <a:pt x="1167130" y="5799"/>
                    </a:cubicBezTo>
                    <a:cubicBezTo>
                      <a:pt x="1169546" y="5799"/>
                      <a:pt x="1171721" y="6283"/>
                      <a:pt x="1173413" y="7008"/>
                    </a:cubicBezTo>
                    <a:cubicBezTo>
                      <a:pt x="1175104" y="7733"/>
                      <a:pt x="1176554" y="8699"/>
                      <a:pt x="1177762" y="9666"/>
                    </a:cubicBezTo>
                    <a:lnTo>
                      <a:pt x="1181145" y="2658"/>
                    </a:lnTo>
                    <a:close/>
                    <a:moveTo>
                      <a:pt x="1092946" y="84091"/>
                    </a:moveTo>
                    <a:lnTo>
                      <a:pt x="1102370" y="84091"/>
                    </a:lnTo>
                    <a:lnTo>
                      <a:pt x="1102370" y="57511"/>
                    </a:lnTo>
                    <a:cubicBezTo>
                      <a:pt x="1102370" y="55578"/>
                      <a:pt x="1102370" y="53886"/>
                      <a:pt x="1102612" y="51953"/>
                    </a:cubicBezTo>
                    <a:cubicBezTo>
                      <a:pt x="1102853" y="50020"/>
                      <a:pt x="1103095" y="48328"/>
                      <a:pt x="1103337" y="46637"/>
                    </a:cubicBezTo>
                    <a:cubicBezTo>
                      <a:pt x="1104303" y="43254"/>
                      <a:pt x="1105511" y="40354"/>
                      <a:pt x="1107444" y="37938"/>
                    </a:cubicBezTo>
                    <a:cubicBezTo>
                      <a:pt x="1109136" y="35521"/>
                      <a:pt x="1111311" y="34555"/>
                      <a:pt x="1113485" y="34555"/>
                    </a:cubicBezTo>
                    <a:cubicBezTo>
                      <a:pt x="1117352" y="34555"/>
                      <a:pt x="1119285" y="36488"/>
                      <a:pt x="1119526" y="40596"/>
                    </a:cubicBezTo>
                    <a:lnTo>
                      <a:pt x="1127742" y="37696"/>
                    </a:lnTo>
                    <a:cubicBezTo>
                      <a:pt x="1127742" y="35763"/>
                      <a:pt x="1127259" y="34313"/>
                      <a:pt x="1126534" y="32863"/>
                    </a:cubicBezTo>
                    <a:cubicBezTo>
                      <a:pt x="1125809" y="31413"/>
                      <a:pt x="1125084" y="30447"/>
                      <a:pt x="1124118" y="29722"/>
                    </a:cubicBezTo>
                    <a:cubicBezTo>
                      <a:pt x="1123151" y="28997"/>
                      <a:pt x="1121943" y="28272"/>
                      <a:pt x="1120735" y="28030"/>
                    </a:cubicBezTo>
                    <a:cubicBezTo>
                      <a:pt x="1119526" y="27547"/>
                      <a:pt x="1118318" y="27547"/>
                      <a:pt x="1117352" y="27547"/>
                    </a:cubicBezTo>
                    <a:cubicBezTo>
                      <a:pt x="1113969" y="27547"/>
                      <a:pt x="1111311" y="28514"/>
                      <a:pt x="1108653" y="30205"/>
                    </a:cubicBezTo>
                    <a:cubicBezTo>
                      <a:pt x="1106236" y="32138"/>
                      <a:pt x="1104061" y="34555"/>
                      <a:pt x="1102370" y="37696"/>
                    </a:cubicBezTo>
                    <a:lnTo>
                      <a:pt x="1101162" y="28272"/>
                    </a:lnTo>
                    <a:lnTo>
                      <a:pt x="1091738" y="29239"/>
                    </a:lnTo>
                    <a:cubicBezTo>
                      <a:pt x="1091738" y="29722"/>
                      <a:pt x="1091979" y="30447"/>
                      <a:pt x="1091979" y="31413"/>
                    </a:cubicBezTo>
                    <a:cubicBezTo>
                      <a:pt x="1092221" y="32380"/>
                      <a:pt x="1092221" y="33588"/>
                      <a:pt x="1092463" y="35038"/>
                    </a:cubicBezTo>
                    <a:cubicBezTo>
                      <a:pt x="1092704" y="36488"/>
                      <a:pt x="1092704" y="37696"/>
                      <a:pt x="1092704" y="39146"/>
                    </a:cubicBezTo>
                    <a:cubicBezTo>
                      <a:pt x="1092704" y="40596"/>
                      <a:pt x="1092946" y="41804"/>
                      <a:pt x="1092946" y="43254"/>
                    </a:cubicBezTo>
                    <a:lnTo>
                      <a:pt x="1092946" y="84091"/>
                    </a:lnTo>
                    <a:close/>
                    <a:moveTo>
                      <a:pt x="1062016" y="72251"/>
                    </a:moveTo>
                    <a:cubicBezTo>
                      <a:pt x="1059116" y="76359"/>
                      <a:pt x="1055008" y="78292"/>
                      <a:pt x="1049934" y="78292"/>
                    </a:cubicBezTo>
                    <a:cubicBezTo>
                      <a:pt x="1044617" y="78292"/>
                      <a:pt x="1040751" y="76359"/>
                      <a:pt x="1037852" y="72251"/>
                    </a:cubicBezTo>
                    <a:cubicBezTo>
                      <a:pt x="1034952" y="68143"/>
                      <a:pt x="1033502" y="62827"/>
                      <a:pt x="1033502" y="55819"/>
                    </a:cubicBezTo>
                    <a:cubicBezTo>
                      <a:pt x="1033502" y="49053"/>
                      <a:pt x="1034952" y="43737"/>
                      <a:pt x="1037852" y="39629"/>
                    </a:cubicBezTo>
                    <a:cubicBezTo>
                      <a:pt x="1040751" y="35521"/>
                      <a:pt x="1044859" y="33588"/>
                      <a:pt x="1050175" y="33588"/>
                    </a:cubicBezTo>
                    <a:cubicBezTo>
                      <a:pt x="1055491" y="33588"/>
                      <a:pt x="1059599" y="35521"/>
                      <a:pt x="1062499" y="39629"/>
                    </a:cubicBezTo>
                    <a:cubicBezTo>
                      <a:pt x="1065399" y="43737"/>
                      <a:pt x="1066849" y="49053"/>
                      <a:pt x="1066849" y="55819"/>
                    </a:cubicBezTo>
                    <a:cubicBezTo>
                      <a:pt x="1066365" y="62827"/>
                      <a:pt x="1064915" y="68143"/>
                      <a:pt x="1062016" y="72251"/>
                    </a:cubicBezTo>
                    <a:moveTo>
                      <a:pt x="1075306" y="44462"/>
                    </a:moveTo>
                    <a:cubicBezTo>
                      <a:pt x="1074098" y="40837"/>
                      <a:pt x="1072406" y="37938"/>
                      <a:pt x="1070232" y="35280"/>
                    </a:cubicBezTo>
                    <a:cubicBezTo>
                      <a:pt x="1068057" y="32863"/>
                      <a:pt x="1065157" y="30930"/>
                      <a:pt x="1061774" y="29480"/>
                    </a:cubicBezTo>
                    <a:cubicBezTo>
                      <a:pt x="1058391" y="28030"/>
                      <a:pt x="1054525" y="27306"/>
                      <a:pt x="1050175" y="27306"/>
                    </a:cubicBezTo>
                    <a:cubicBezTo>
                      <a:pt x="1045826" y="27306"/>
                      <a:pt x="1041959" y="28030"/>
                      <a:pt x="1038576" y="29480"/>
                    </a:cubicBezTo>
                    <a:cubicBezTo>
                      <a:pt x="1035193" y="30930"/>
                      <a:pt x="1032294" y="32863"/>
                      <a:pt x="1030119" y="35280"/>
                    </a:cubicBezTo>
                    <a:cubicBezTo>
                      <a:pt x="1027703" y="37696"/>
                      <a:pt x="1026011" y="40837"/>
                      <a:pt x="1024803" y="44462"/>
                    </a:cubicBezTo>
                    <a:cubicBezTo>
                      <a:pt x="1023595" y="48087"/>
                      <a:pt x="1023111" y="51953"/>
                      <a:pt x="1023111" y="56303"/>
                    </a:cubicBezTo>
                    <a:cubicBezTo>
                      <a:pt x="1023111" y="60894"/>
                      <a:pt x="1023836" y="65002"/>
                      <a:pt x="1025286" y="68626"/>
                    </a:cubicBezTo>
                    <a:cubicBezTo>
                      <a:pt x="1026736" y="72251"/>
                      <a:pt x="1028669" y="75392"/>
                      <a:pt x="1031086" y="77809"/>
                    </a:cubicBezTo>
                    <a:cubicBezTo>
                      <a:pt x="1033502" y="80467"/>
                      <a:pt x="1036402" y="82400"/>
                      <a:pt x="1039785" y="83608"/>
                    </a:cubicBezTo>
                    <a:cubicBezTo>
                      <a:pt x="1043168" y="85058"/>
                      <a:pt x="1046551" y="85783"/>
                      <a:pt x="1050417" y="85783"/>
                    </a:cubicBezTo>
                    <a:cubicBezTo>
                      <a:pt x="1054283" y="85783"/>
                      <a:pt x="1057666" y="85058"/>
                      <a:pt x="1061049" y="83608"/>
                    </a:cubicBezTo>
                    <a:cubicBezTo>
                      <a:pt x="1064432" y="82158"/>
                      <a:pt x="1067332" y="80225"/>
                      <a:pt x="1069748" y="77809"/>
                    </a:cubicBezTo>
                    <a:cubicBezTo>
                      <a:pt x="1072165" y="75151"/>
                      <a:pt x="1074098" y="72251"/>
                      <a:pt x="1075548" y="68626"/>
                    </a:cubicBezTo>
                    <a:cubicBezTo>
                      <a:pt x="1076998" y="65002"/>
                      <a:pt x="1077722" y="60894"/>
                      <a:pt x="1077722" y="56303"/>
                    </a:cubicBezTo>
                    <a:cubicBezTo>
                      <a:pt x="1076998" y="51953"/>
                      <a:pt x="1076514" y="48087"/>
                      <a:pt x="1075306" y="44462"/>
                    </a:cubicBezTo>
                    <a:moveTo>
                      <a:pt x="998464" y="84816"/>
                    </a:moveTo>
                    <a:lnTo>
                      <a:pt x="1007888" y="83850"/>
                    </a:lnTo>
                    <a:cubicBezTo>
                      <a:pt x="1007888" y="83366"/>
                      <a:pt x="1007646" y="82641"/>
                      <a:pt x="1007646" y="81675"/>
                    </a:cubicBezTo>
                    <a:cubicBezTo>
                      <a:pt x="1007405" y="80708"/>
                      <a:pt x="1007405" y="79500"/>
                      <a:pt x="1007163" y="78050"/>
                    </a:cubicBezTo>
                    <a:cubicBezTo>
                      <a:pt x="1006921" y="76842"/>
                      <a:pt x="1006921" y="75392"/>
                      <a:pt x="1006921" y="73942"/>
                    </a:cubicBezTo>
                    <a:cubicBezTo>
                      <a:pt x="1006921" y="72493"/>
                      <a:pt x="1006680" y="71043"/>
                      <a:pt x="1006680" y="69834"/>
                    </a:cubicBezTo>
                    <a:lnTo>
                      <a:pt x="1006680" y="483"/>
                    </a:lnTo>
                    <a:lnTo>
                      <a:pt x="997497" y="483"/>
                    </a:lnTo>
                    <a:lnTo>
                      <a:pt x="997497" y="36730"/>
                    </a:lnTo>
                    <a:cubicBezTo>
                      <a:pt x="996048" y="34071"/>
                      <a:pt x="993873" y="31897"/>
                      <a:pt x="990973" y="29964"/>
                    </a:cubicBezTo>
                    <a:cubicBezTo>
                      <a:pt x="988073" y="28030"/>
                      <a:pt x="984449" y="27064"/>
                      <a:pt x="980341" y="27064"/>
                    </a:cubicBezTo>
                    <a:cubicBezTo>
                      <a:pt x="976958" y="27064"/>
                      <a:pt x="973575" y="27789"/>
                      <a:pt x="970675" y="28997"/>
                    </a:cubicBezTo>
                    <a:cubicBezTo>
                      <a:pt x="967534" y="30205"/>
                      <a:pt x="965117" y="32138"/>
                      <a:pt x="962701" y="34555"/>
                    </a:cubicBezTo>
                    <a:cubicBezTo>
                      <a:pt x="960526" y="36971"/>
                      <a:pt x="958593" y="40113"/>
                      <a:pt x="957385" y="43737"/>
                    </a:cubicBezTo>
                    <a:cubicBezTo>
                      <a:pt x="955935" y="47362"/>
                      <a:pt x="955452" y="51711"/>
                      <a:pt x="955452" y="56544"/>
                    </a:cubicBezTo>
                    <a:cubicBezTo>
                      <a:pt x="955452" y="60410"/>
                      <a:pt x="955935" y="64277"/>
                      <a:pt x="956902" y="67660"/>
                    </a:cubicBezTo>
                    <a:cubicBezTo>
                      <a:pt x="957868" y="71043"/>
                      <a:pt x="959318" y="74184"/>
                      <a:pt x="961251" y="76842"/>
                    </a:cubicBezTo>
                    <a:cubicBezTo>
                      <a:pt x="963184" y="79500"/>
                      <a:pt x="965842" y="81433"/>
                      <a:pt x="968742" y="83125"/>
                    </a:cubicBezTo>
                    <a:cubicBezTo>
                      <a:pt x="971883" y="84575"/>
                      <a:pt x="975508" y="85300"/>
                      <a:pt x="979616" y="85300"/>
                    </a:cubicBezTo>
                    <a:cubicBezTo>
                      <a:pt x="982274" y="85300"/>
                      <a:pt x="984690" y="84816"/>
                      <a:pt x="986623" y="84091"/>
                    </a:cubicBezTo>
                    <a:cubicBezTo>
                      <a:pt x="988557" y="83366"/>
                      <a:pt x="990248" y="82400"/>
                      <a:pt x="991698" y="81433"/>
                    </a:cubicBezTo>
                    <a:cubicBezTo>
                      <a:pt x="993148" y="80467"/>
                      <a:pt x="994114" y="79259"/>
                      <a:pt x="995081" y="78050"/>
                    </a:cubicBezTo>
                    <a:cubicBezTo>
                      <a:pt x="995806" y="76842"/>
                      <a:pt x="996531" y="75875"/>
                      <a:pt x="997014" y="74909"/>
                    </a:cubicBezTo>
                    <a:lnTo>
                      <a:pt x="998464" y="84816"/>
                    </a:lnTo>
                    <a:close/>
                    <a:moveTo>
                      <a:pt x="996048" y="67660"/>
                    </a:moveTo>
                    <a:cubicBezTo>
                      <a:pt x="994839" y="70559"/>
                      <a:pt x="993148" y="72976"/>
                      <a:pt x="991456" y="74667"/>
                    </a:cubicBezTo>
                    <a:cubicBezTo>
                      <a:pt x="989765" y="76359"/>
                      <a:pt x="987832" y="77325"/>
                      <a:pt x="985657" y="78050"/>
                    </a:cubicBezTo>
                    <a:cubicBezTo>
                      <a:pt x="983482" y="78775"/>
                      <a:pt x="982032" y="78775"/>
                      <a:pt x="980582" y="78775"/>
                    </a:cubicBezTo>
                    <a:cubicBezTo>
                      <a:pt x="978166" y="78775"/>
                      <a:pt x="975991" y="78292"/>
                      <a:pt x="974058" y="77084"/>
                    </a:cubicBezTo>
                    <a:cubicBezTo>
                      <a:pt x="972125" y="75875"/>
                      <a:pt x="970675" y="74426"/>
                      <a:pt x="969467" y="72493"/>
                    </a:cubicBezTo>
                    <a:cubicBezTo>
                      <a:pt x="968259" y="70559"/>
                      <a:pt x="967292" y="68143"/>
                      <a:pt x="966809" y="65243"/>
                    </a:cubicBezTo>
                    <a:cubicBezTo>
                      <a:pt x="966326" y="62585"/>
                      <a:pt x="965842" y="59444"/>
                      <a:pt x="965842" y="56303"/>
                    </a:cubicBezTo>
                    <a:cubicBezTo>
                      <a:pt x="965842" y="53161"/>
                      <a:pt x="966326" y="50020"/>
                      <a:pt x="967051" y="47362"/>
                    </a:cubicBezTo>
                    <a:cubicBezTo>
                      <a:pt x="967775" y="44704"/>
                      <a:pt x="968984" y="42287"/>
                      <a:pt x="970192" y="40354"/>
                    </a:cubicBezTo>
                    <a:cubicBezTo>
                      <a:pt x="971642" y="38421"/>
                      <a:pt x="973333" y="36971"/>
                      <a:pt x="975266" y="36005"/>
                    </a:cubicBezTo>
                    <a:cubicBezTo>
                      <a:pt x="977199" y="35038"/>
                      <a:pt x="979374" y="34555"/>
                      <a:pt x="981549" y="34555"/>
                    </a:cubicBezTo>
                    <a:cubicBezTo>
                      <a:pt x="983724" y="34555"/>
                      <a:pt x="985899" y="35038"/>
                      <a:pt x="987832" y="35763"/>
                    </a:cubicBezTo>
                    <a:cubicBezTo>
                      <a:pt x="989765" y="36488"/>
                      <a:pt x="991456" y="37938"/>
                      <a:pt x="992906" y="39629"/>
                    </a:cubicBezTo>
                    <a:cubicBezTo>
                      <a:pt x="994356" y="41321"/>
                      <a:pt x="995564" y="43496"/>
                      <a:pt x="996531" y="46395"/>
                    </a:cubicBezTo>
                    <a:cubicBezTo>
                      <a:pt x="997497" y="49053"/>
                      <a:pt x="997739" y="52195"/>
                      <a:pt x="997739" y="56061"/>
                    </a:cubicBezTo>
                    <a:cubicBezTo>
                      <a:pt x="997981" y="60652"/>
                      <a:pt x="997256" y="64760"/>
                      <a:pt x="996048" y="67660"/>
                    </a:cubicBezTo>
                    <a:moveTo>
                      <a:pt x="938537" y="725"/>
                    </a:moveTo>
                    <a:lnTo>
                      <a:pt x="928629" y="725"/>
                    </a:lnTo>
                    <a:lnTo>
                      <a:pt x="928629" y="84333"/>
                    </a:lnTo>
                    <a:lnTo>
                      <a:pt x="938537" y="84333"/>
                    </a:lnTo>
                    <a:lnTo>
                      <a:pt x="938537" y="725"/>
                    </a:lnTo>
                    <a:close/>
                    <a:moveTo>
                      <a:pt x="897699" y="38179"/>
                    </a:moveTo>
                    <a:cubicBezTo>
                      <a:pt x="899874" y="41079"/>
                      <a:pt x="900841" y="45187"/>
                      <a:pt x="900841" y="50262"/>
                    </a:cubicBezTo>
                    <a:lnTo>
                      <a:pt x="900841" y="52195"/>
                    </a:lnTo>
                    <a:lnTo>
                      <a:pt x="873535" y="52195"/>
                    </a:lnTo>
                    <a:cubicBezTo>
                      <a:pt x="873777" y="49778"/>
                      <a:pt x="874502" y="47362"/>
                      <a:pt x="875227" y="45187"/>
                    </a:cubicBezTo>
                    <a:cubicBezTo>
                      <a:pt x="875952" y="43012"/>
                      <a:pt x="877160" y="41079"/>
                      <a:pt x="878368" y="39388"/>
                    </a:cubicBezTo>
                    <a:cubicBezTo>
                      <a:pt x="879576" y="37696"/>
                      <a:pt x="881268" y="36246"/>
                      <a:pt x="882959" y="35280"/>
                    </a:cubicBezTo>
                    <a:cubicBezTo>
                      <a:pt x="884651" y="34313"/>
                      <a:pt x="886825" y="33830"/>
                      <a:pt x="889000" y="33830"/>
                    </a:cubicBezTo>
                    <a:cubicBezTo>
                      <a:pt x="892866" y="33588"/>
                      <a:pt x="895766" y="35038"/>
                      <a:pt x="897699" y="38179"/>
                    </a:cubicBezTo>
                    <a:moveTo>
                      <a:pt x="910748" y="58236"/>
                    </a:moveTo>
                    <a:lnTo>
                      <a:pt x="910748" y="52678"/>
                    </a:lnTo>
                    <a:cubicBezTo>
                      <a:pt x="910748" y="49537"/>
                      <a:pt x="910506" y="46395"/>
                      <a:pt x="909781" y="43496"/>
                    </a:cubicBezTo>
                    <a:cubicBezTo>
                      <a:pt x="909056" y="40354"/>
                      <a:pt x="907848" y="37696"/>
                      <a:pt x="906157" y="35280"/>
                    </a:cubicBezTo>
                    <a:cubicBezTo>
                      <a:pt x="904465" y="32863"/>
                      <a:pt x="902290" y="30930"/>
                      <a:pt x="899391" y="29480"/>
                    </a:cubicBezTo>
                    <a:cubicBezTo>
                      <a:pt x="896491" y="28030"/>
                      <a:pt x="893108" y="27306"/>
                      <a:pt x="888759" y="27306"/>
                    </a:cubicBezTo>
                    <a:cubicBezTo>
                      <a:pt x="885134" y="27306"/>
                      <a:pt x="881993" y="28030"/>
                      <a:pt x="878851" y="29480"/>
                    </a:cubicBezTo>
                    <a:cubicBezTo>
                      <a:pt x="875710" y="30930"/>
                      <a:pt x="873052" y="32863"/>
                      <a:pt x="870877" y="35521"/>
                    </a:cubicBezTo>
                    <a:cubicBezTo>
                      <a:pt x="868702" y="38179"/>
                      <a:pt x="866769" y="41079"/>
                      <a:pt x="865561" y="44704"/>
                    </a:cubicBezTo>
                    <a:cubicBezTo>
                      <a:pt x="864353" y="48328"/>
                      <a:pt x="863628" y="52195"/>
                      <a:pt x="863628" y="56544"/>
                    </a:cubicBezTo>
                    <a:cubicBezTo>
                      <a:pt x="863628" y="66210"/>
                      <a:pt x="865803" y="73459"/>
                      <a:pt x="870394" y="78292"/>
                    </a:cubicBezTo>
                    <a:cubicBezTo>
                      <a:pt x="874985" y="83125"/>
                      <a:pt x="881509" y="85783"/>
                      <a:pt x="890208" y="85783"/>
                    </a:cubicBezTo>
                    <a:cubicBezTo>
                      <a:pt x="894800" y="85783"/>
                      <a:pt x="898666" y="84816"/>
                      <a:pt x="902290" y="83125"/>
                    </a:cubicBezTo>
                    <a:cubicBezTo>
                      <a:pt x="905673" y="81192"/>
                      <a:pt x="909056" y="78534"/>
                      <a:pt x="911956" y="75151"/>
                    </a:cubicBezTo>
                    <a:lnTo>
                      <a:pt x="908090" y="71043"/>
                    </a:lnTo>
                    <a:cubicBezTo>
                      <a:pt x="904465" y="74426"/>
                      <a:pt x="901324" y="76359"/>
                      <a:pt x="898666" y="77567"/>
                    </a:cubicBezTo>
                    <a:cubicBezTo>
                      <a:pt x="896008" y="78534"/>
                      <a:pt x="893350" y="79017"/>
                      <a:pt x="890933" y="79017"/>
                    </a:cubicBezTo>
                    <a:cubicBezTo>
                      <a:pt x="885376" y="79017"/>
                      <a:pt x="881268" y="77325"/>
                      <a:pt x="878368" y="73701"/>
                    </a:cubicBezTo>
                    <a:cubicBezTo>
                      <a:pt x="875468" y="70076"/>
                      <a:pt x="874018" y="65002"/>
                      <a:pt x="873777" y="58477"/>
                    </a:cubicBezTo>
                    <a:lnTo>
                      <a:pt x="910748" y="58477"/>
                    </a:lnTo>
                    <a:close/>
                    <a:moveTo>
                      <a:pt x="848404" y="61377"/>
                    </a:moveTo>
                    <a:cubicBezTo>
                      <a:pt x="847438" y="59444"/>
                      <a:pt x="845988" y="57994"/>
                      <a:pt x="844296" y="56544"/>
                    </a:cubicBezTo>
                    <a:cubicBezTo>
                      <a:pt x="842605" y="55094"/>
                      <a:pt x="840913" y="54128"/>
                      <a:pt x="838980" y="53403"/>
                    </a:cubicBezTo>
                    <a:cubicBezTo>
                      <a:pt x="837047" y="52678"/>
                      <a:pt x="835114" y="51953"/>
                      <a:pt x="833181" y="51470"/>
                    </a:cubicBezTo>
                    <a:cubicBezTo>
                      <a:pt x="829798" y="50503"/>
                      <a:pt x="826898" y="49295"/>
                      <a:pt x="824723" y="47603"/>
                    </a:cubicBezTo>
                    <a:cubicBezTo>
                      <a:pt x="822549" y="45912"/>
                      <a:pt x="821582" y="43737"/>
                      <a:pt x="821582" y="40837"/>
                    </a:cubicBezTo>
                    <a:cubicBezTo>
                      <a:pt x="821582" y="38663"/>
                      <a:pt x="822549" y="36730"/>
                      <a:pt x="824482" y="35280"/>
                    </a:cubicBezTo>
                    <a:cubicBezTo>
                      <a:pt x="826415" y="33830"/>
                      <a:pt x="828831" y="33105"/>
                      <a:pt x="831731" y="33105"/>
                    </a:cubicBezTo>
                    <a:cubicBezTo>
                      <a:pt x="834872" y="33105"/>
                      <a:pt x="837289" y="33588"/>
                      <a:pt x="838980" y="34796"/>
                    </a:cubicBezTo>
                    <a:cubicBezTo>
                      <a:pt x="840672" y="36005"/>
                      <a:pt x="842122" y="37213"/>
                      <a:pt x="843572" y="38421"/>
                    </a:cubicBezTo>
                    <a:lnTo>
                      <a:pt x="848404" y="32380"/>
                    </a:lnTo>
                    <a:cubicBezTo>
                      <a:pt x="846955" y="31172"/>
                      <a:pt x="845021" y="29964"/>
                      <a:pt x="842605" y="28997"/>
                    </a:cubicBezTo>
                    <a:cubicBezTo>
                      <a:pt x="840189" y="28030"/>
                      <a:pt x="836564" y="27306"/>
                      <a:pt x="832214" y="27306"/>
                    </a:cubicBezTo>
                    <a:cubicBezTo>
                      <a:pt x="829556" y="27306"/>
                      <a:pt x="827140" y="27547"/>
                      <a:pt x="824723" y="28272"/>
                    </a:cubicBezTo>
                    <a:cubicBezTo>
                      <a:pt x="822307" y="28997"/>
                      <a:pt x="820374" y="29722"/>
                      <a:pt x="818441" y="31172"/>
                    </a:cubicBezTo>
                    <a:cubicBezTo>
                      <a:pt x="816749" y="32380"/>
                      <a:pt x="815299" y="34071"/>
                      <a:pt x="814091" y="36005"/>
                    </a:cubicBezTo>
                    <a:cubicBezTo>
                      <a:pt x="812883" y="37938"/>
                      <a:pt x="812400" y="40113"/>
                      <a:pt x="812400" y="42771"/>
                    </a:cubicBezTo>
                    <a:cubicBezTo>
                      <a:pt x="812400" y="45670"/>
                      <a:pt x="812883" y="48087"/>
                      <a:pt x="813850" y="50020"/>
                    </a:cubicBezTo>
                    <a:cubicBezTo>
                      <a:pt x="814816" y="51953"/>
                      <a:pt x="816266" y="53644"/>
                      <a:pt x="817716" y="54853"/>
                    </a:cubicBezTo>
                    <a:cubicBezTo>
                      <a:pt x="819407" y="56061"/>
                      <a:pt x="821099" y="57269"/>
                      <a:pt x="822790" y="57752"/>
                    </a:cubicBezTo>
                    <a:cubicBezTo>
                      <a:pt x="824723" y="58477"/>
                      <a:pt x="826415" y="58961"/>
                      <a:pt x="828106" y="59686"/>
                    </a:cubicBezTo>
                    <a:cubicBezTo>
                      <a:pt x="831731" y="60652"/>
                      <a:pt x="834389" y="61860"/>
                      <a:pt x="836564" y="63310"/>
                    </a:cubicBezTo>
                    <a:cubicBezTo>
                      <a:pt x="838739" y="64760"/>
                      <a:pt x="839705" y="67176"/>
                      <a:pt x="839705" y="70559"/>
                    </a:cubicBezTo>
                    <a:cubicBezTo>
                      <a:pt x="839705" y="73459"/>
                      <a:pt x="838739" y="75634"/>
                      <a:pt x="837047" y="77325"/>
                    </a:cubicBezTo>
                    <a:cubicBezTo>
                      <a:pt x="835356" y="78775"/>
                      <a:pt x="832939" y="79742"/>
                      <a:pt x="829556" y="79742"/>
                    </a:cubicBezTo>
                    <a:cubicBezTo>
                      <a:pt x="827865" y="79742"/>
                      <a:pt x="826415" y="79500"/>
                      <a:pt x="824723" y="79017"/>
                    </a:cubicBezTo>
                    <a:cubicBezTo>
                      <a:pt x="823274" y="78534"/>
                      <a:pt x="821824" y="77809"/>
                      <a:pt x="820616" y="76842"/>
                    </a:cubicBezTo>
                    <a:cubicBezTo>
                      <a:pt x="819407" y="76117"/>
                      <a:pt x="818199" y="75151"/>
                      <a:pt x="817233" y="74184"/>
                    </a:cubicBezTo>
                    <a:cubicBezTo>
                      <a:pt x="816266" y="73217"/>
                      <a:pt x="815541" y="72493"/>
                      <a:pt x="814816" y="71768"/>
                    </a:cubicBezTo>
                    <a:lnTo>
                      <a:pt x="809983" y="79500"/>
                    </a:lnTo>
                    <a:cubicBezTo>
                      <a:pt x="815299" y="83608"/>
                      <a:pt x="821582" y="85783"/>
                      <a:pt x="829073" y="85783"/>
                    </a:cubicBezTo>
                    <a:cubicBezTo>
                      <a:pt x="831731" y="85783"/>
                      <a:pt x="834389" y="85300"/>
                      <a:pt x="836806" y="84575"/>
                    </a:cubicBezTo>
                    <a:cubicBezTo>
                      <a:pt x="839222" y="83850"/>
                      <a:pt x="841397" y="82641"/>
                      <a:pt x="843088" y="81192"/>
                    </a:cubicBezTo>
                    <a:cubicBezTo>
                      <a:pt x="844780" y="79742"/>
                      <a:pt x="846230" y="77809"/>
                      <a:pt x="847438" y="75634"/>
                    </a:cubicBezTo>
                    <a:cubicBezTo>
                      <a:pt x="848404" y="73459"/>
                      <a:pt x="849129" y="71043"/>
                      <a:pt x="849129" y="68143"/>
                    </a:cubicBezTo>
                    <a:cubicBezTo>
                      <a:pt x="849854" y="65485"/>
                      <a:pt x="849371" y="63310"/>
                      <a:pt x="848404" y="61377"/>
                    </a:cubicBezTo>
                    <a:moveTo>
                      <a:pt x="796693" y="61377"/>
                    </a:moveTo>
                    <a:cubicBezTo>
                      <a:pt x="795726" y="59444"/>
                      <a:pt x="794277" y="57994"/>
                      <a:pt x="792585" y="56544"/>
                    </a:cubicBezTo>
                    <a:cubicBezTo>
                      <a:pt x="790894" y="55094"/>
                      <a:pt x="789202" y="54128"/>
                      <a:pt x="787269" y="53403"/>
                    </a:cubicBezTo>
                    <a:cubicBezTo>
                      <a:pt x="785336" y="52678"/>
                      <a:pt x="783403" y="51953"/>
                      <a:pt x="781470" y="51470"/>
                    </a:cubicBezTo>
                    <a:cubicBezTo>
                      <a:pt x="778087" y="50503"/>
                      <a:pt x="775187" y="49295"/>
                      <a:pt x="773012" y="47603"/>
                    </a:cubicBezTo>
                    <a:cubicBezTo>
                      <a:pt x="770837" y="45912"/>
                      <a:pt x="769871" y="43737"/>
                      <a:pt x="769871" y="40837"/>
                    </a:cubicBezTo>
                    <a:cubicBezTo>
                      <a:pt x="769871" y="38663"/>
                      <a:pt x="770837" y="36730"/>
                      <a:pt x="772770" y="35280"/>
                    </a:cubicBezTo>
                    <a:cubicBezTo>
                      <a:pt x="774704" y="33830"/>
                      <a:pt x="777120" y="33105"/>
                      <a:pt x="780020" y="33105"/>
                    </a:cubicBezTo>
                    <a:cubicBezTo>
                      <a:pt x="783161" y="33105"/>
                      <a:pt x="785578" y="33588"/>
                      <a:pt x="787269" y="34796"/>
                    </a:cubicBezTo>
                    <a:cubicBezTo>
                      <a:pt x="788960" y="36005"/>
                      <a:pt x="790410" y="37213"/>
                      <a:pt x="791860" y="38421"/>
                    </a:cubicBezTo>
                    <a:lnTo>
                      <a:pt x="796693" y="32380"/>
                    </a:lnTo>
                    <a:cubicBezTo>
                      <a:pt x="795243" y="31172"/>
                      <a:pt x="793310" y="29964"/>
                      <a:pt x="790894" y="28997"/>
                    </a:cubicBezTo>
                    <a:cubicBezTo>
                      <a:pt x="788236" y="27789"/>
                      <a:pt x="784853" y="27306"/>
                      <a:pt x="780503" y="27306"/>
                    </a:cubicBezTo>
                    <a:cubicBezTo>
                      <a:pt x="777845" y="27306"/>
                      <a:pt x="775429" y="27547"/>
                      <a:pt x="773012" y="28272"/>
                    </a:cubicBezTo>
                    <a:cubicBezTo>
                      <a:pt x="770596" y="28997"/>
                      <a:pt x="768663" y="29722"/>
                      <a:pt x="766729" y="31172"/>
                    </a:cubicBezTo>
                    <a:cubicBezTo>
                      <a:pt x="765038" y="32380"/>
                      <a:pt x="763346" y="34071"/>
                      <a:pt x="762380" y="36005"/>
                    </a:cubicBezTo>
                    <a:cubicBezTo>
                      <a:pt x="761172" y="37938"/>
                      <a:pt x="760688" y="40113"/>
                      <a:pt x="760688" y="42771"/>
                    </a:cubicBezTo>
                    <a:cubicBezTo>
                      <a:pt x="760688" y="45670"/>
                      <a:pt x="761172" y="48087"/>
                      <a:pt x="762138" y="50020"/>
                    </a:cubicBezTo>
                    <a:cubicBezTo>
                      <a:pt x="763105" y="51953"/>
                      <a:pt x="764555" y="53644"/>
                      <a:pt x="766005" y="54853"/>
                    </a:cubicBezTo>
                    <a:cubicBezTo>
                      <a:pt x="767696" y="56061"/>
                      <a:pt x="769387" y="57269"/>
                      <a:pt x="771079" y="57752"/>
                    </a:cubicBezTo>
                    <a:cubicBezTo>
                      <a:pt x="773012" y="58477"/>
                      <a:pt x="774704" y="58961"/>
                      <a:pt x="776395" y="59686"/>
                    </a:cubicBezTo>
                    <a:cubicBezTo>
                      <a:pt x="780020" y="60652"/>
                      <a:pt x="782678" y="61860"/>
                      <a:pt x="784853" y="63310"/>
                    </a:cubicBezTo>
                    <a:cubicBezTo>
                      <a:pt x="787027" y="64760"/>
                      <a:pt x="787994" y="67176"/>
                      <a:pt x="787994" y="70559"/>
                    </a:cubicBezTo>
                    <a:cubicBezTo>
                      <a:pt x="787994" y="73459"/>
                      <a:pt x="787027" y="75634"/>
                      <a:pt x="785336" y="77325"/>
                    </a:cubicBezTo>
                    <a:cubicBezTo>
                      <a:pt x="783644" y="78775"/>
                      <a:pt x="781228" y="79742"/>
                      <a:pt x="777845" y="79742"/>
                    </a:cubicBezTo>
                    <a:cubicBezTo>
                      <a:pt x="776154" y="79742"/>
                      <a:pt x="774704" y="79500"/>
                      <a:pt x="773012" y="79017"/>
                    </a:cubicBezTo>
                    <a:cubicBezTo>
                      <a:pt x="771562" y="78534"/>
                      <a:pt x="770112" y="77809"/>
                      <a:pt x="768904" y="76842"/>
                    </a:cubicBezTo>
                    <a:cubicBezTo>
                      <a:pt x="767696" y="76117"/>
                      <a:pt x="766488" y="75151"/>
                      <a:pt x="765521" y="74184"/>
                    </a:cubicBezTo>
                    <a:cubicBezTo>
                      <a:pt x="764555" y="73217"/>
                      <a:pt x="763830" y="72493"/>
                      <a:pt x="763105" y="71768"/>
                    </a:cubicBezTo>
                    <a:lnTo>
                      <a:pt x="758272" y="79500"/>
                    </a:lnTo>
                    <a:cubicBezTo>
                      <a:pt x="763588" y="83608"/>
                      <a:pt x="769871" y="85783"/>
                      <a:pt x="777362" y="85783"/>
                    </a:cubicBezTo>
                    <a:cubicBezTo>
                      <a:pt x="780261" y="85783"/>
                      <a:pt x="782678" y="85300"/>
                      <a:pt x="785094" y="84575"/>
                    </a:cubicBezTo>
                    <a:cubicBezTo>
                      <a:pt x="787511" y="83850"/>
                      <a:pt x="789685" y="82641"/>
                      <a:pt x="791377" y="81192"/>
                    </a:cubicBezTo>
                    <a:cubicBezTo>
                      <a:pt x="793068" y="79742"/>
                      <a:pt x="794518" y="77809"/>
                      <a:pt x="795726" y="75634"/>
                    </a:cubicBezTo>
                    <a:cubicBezTo>
                      <a:pt x="796693" y="73459"/>
                      <a:pt x="797418" y="71043"/>
                      <a:pt x="797418" y="68143"/>
                    </a:cubicBezTo>
                    <a:cubicBezTo>
                      <a:pt x="798385" y="65485"/>
                      <a:pt x="797660" y="63310"/>
                      <a:pt x="796693" y="61377"/>
                    </a:cubicBezTo>
                    <a:moveTo>
                      <a:pt x="711393" y="6041"/>
                    </a:moveTo>
                    <a:cubicBezTo>
                      <a:pt x="710185" y="4833"/>
                      <a:pt x="708977" y="4350"/>
                      <a:pt x="707286" y="4350"/>
                    </a:cubicBezTo>
                    <a:cubicBezTo>
                      <a:pt x="705594" y="4350"/>
                      <a:pt x="704386" y="4833"/>
                      <a:pt x="703178" y="6041"/>
                    </a:cubicBezTo>
                    <a:cubicBezTo>
                      <a:pt x="701969" y="7249"/>
                      <a:pt x="701486" y="8457"/>
                      <a:pt x="701486" y="9907"/>
                    </a:cubicBezTo>
                    <a:cubicBezTo>
                      <a:pt x="701486" y="11357"/>
                      <a:pt x="701969" y="12807"/>
                      <a:pt x="703178" y="13774"/>
                    </a:cubicBezTo>
                    <a:cubicBezTo>
                      <a:pt x="704386" y="14982"/>
                      <a:pt x="705594" y="15465"/>
                      <a:pt x="707286" y="15465"/>
                    </a:cubicBezTo>
                    <a:cubicBezTo>
                      <a:pt x="708977" y="15465"/>
                      <a:pt x="710427" y="14982"/>
                      <a:pt x="711393" y="13774"/>
                    </a:cubicBezTo>
                    <a:cubicBezTo>
                      <a:pt x="712602" y="12565"/>
                      <a:pt x="713085" y="11357"/>
                      <a:pt x="713085" y="9907"/>
                    </a:cubicBezTo>
                    <a:cubicBezTo>
                      <a:pt x="713085" y="8457"/>
                      <a:pt x="712602" y="7249"/>
                      <a:pt x="711393" y="6041"/>
                    </a:cubicBezTo>
                    <a:moveTo>
                      <a:pt x="734833" y="6041"/>
                    </a:moveTo>
                    <a:cubicBezTo>
                      <a:pt x="733625" y="4833"/>
                      <a:pt x="732416" y="4350"/>
                      <a:pt x="730725" y="4350"/>
                    </a:cubicBezTo>
                    <a:cubicBezTo>
                      <a:pt x="729033" y="4350"/>
                      <a:pt x="727583" y="4833"/>
                      <a:pt x="726617" y="6041"/>
                    </a:cubicBezTo>
                    <a:cubicBezTo>
                      <a:pt x="725409" y="7249"/>
                      <a:pt x="724925" y="8457"/>
                      <a:pt x="724925" y="9907"/>
                    </a:cubicBezTo>
                    <a:cubicBezTo>
                      <a:pt x="724925" y="11357"/>
                      <a:pt x="725409" y="12807"/>
                      <a:pt x="726617" y="13774"/>
                    </a:cubicBezTo>
                    <a:cubicBezTo>
                      <a:pt x="727825" y="14982"/>
                      <a:pt x="729033" y="15465"/>
                      <a:pt x="730725" y="15465"/>
                    </a:cubicBezTo>
                    <a:cubicBezTo>
                      <a:pt x="732416" y="15465"/>
                      <a:pt x="733625" y="14982"/>
                      <a:pt x="734833" y="13774"/>
                    </a:cubicBezTo>
                    <a:cubicBezTo>
                      <a:pt x="736041" y="12565"/>
                      <a:pt x="736524" y="11357"/>
                      <a:pt x="736524" y="9907"/>
                    </a:cubicBezTo>
                    <a:cubicBezTo>
                      <a:pt x="736524" y="8457"/>
                      <a:pt x="735799" y="7249"/>
                      <a:pt x="734833" y="6041"/>
                    </a:cubicBezTo>
                    <a:moveTo>
                      <a:pt x="695445" y="28997"/>
                    </a:moveTo>
                    <a:lnTo>
                      <a:pt x="695445" y="63552"/>
                    </a:lnTo>
                    <a:cubicBezTo>
                      <a:pt x="695445" y="66451"/>
                      <a:pt x="695687" y="69351"/>
                      <a:pt x="695928" y="72009"/>
                    </a:cubicBezTo>
                    <a:cubicBezTo>
                      <a:pt x="696170" y="74667"/>
                      <a:pt x="696895" y="77084"/>
                      <a:pt x="698103" y="79017"/>
                    </a:cubicBezTo>
                    <a:cubicBezTo>
                      <a:pt x="699311" y="80950"/>
                      <a:pt x="701245" y="82641"/>
                      <a:pt x="703903" y="83850"/>
                    </a:cubicBezTo>
                    <a:cubicBezTo>
                      <a:pt x="706561" y="85058"/>
                      <a:pt x="709944" y="85783"/>
                      <a:pt x="714535" y="85783"/>
                    </a:cubicBezTo>
                    <a:cubicBezTo>
                      <a:pt x="717435" y="85783"/>
                      <a:pt x="719851" y="85300"/>
                      <a:pt x="722026" y="84575"/>
                    </a:cubicBezTo>
                    <a:cubicBezTo>
                      <a:pt x="724201" y="83608"/>
                      <a:pt x="725892" y="82641"/>
                      <a:pt x="727342" y="81433"/>
                    </a:cubicBezTo>
                    <a:cubicBezTo>
                      <a:pt x="728792" y="80225"/>
                      <a:pt x="730000" y="79017"/>
                      <a:pt x="730725" y="77809"/>
                    </a:cubicBezTo>
                    <a:cubicBezTo>
                      <a:pt x="731450" y="76600"/>
                      <a:pt x="732175" y="75875"/>
                      <a:pt x="732658" y="75151"/>
                    </a:cubicBezTo>
                    <a:lnTo>
                      <a:pt x="733866" y="84575"/>
                    </a:lnTo>
                    <a:lnTo>
                      <a:pt x="743290" y="83608"/>
                    </a:lnTo>
                    <a:cubicBezTo>
                      <a:pt x="743290" y="83125"/>
                      <a:pt x="743049" y="82400"/>
                      <a:pt x="743049" y="81433"/>
                    </a:cubicBezTo>
                    <a:cubicBezTo>
                      <a:pt x="742807" y="80467"/>
                      <a:pt x="742807" y="79259"/>
                      <a:pt x="742565" y="77809"/>
                    </a:cubicBezTo>
                    <a:cubicBezTo>
                      <a:pt x="742324" y="76600"/>
                      <a:pt x="742324" y="75151"/>
                      <a:pt x="742324" y="73701"/>
                    </a:cubicBezTo>
                    <a:cubicBezTo>
                      <a:pt x="742324" y="72251"/>
                      <a:pt x="742082" y="70801"/>
                      <a:pt x="742082" y="69593"/>
                    </a:cubicBezTo>
                    <a:lnTo>
                      <a:pt x="742082" y="28755"/>
                    </a:lnTo>
                    <a:lnTo>
                      <a:pt x="732175" y="28755"/>
                    </a:lnTo>
                    <a:lnTo>
                      <a:pt x="732175" y="59686"/>
                    </a:lnTo>
                    <a:cubicBezTo>
                      <a:pt x="732175" y="62102"/>
                      <a:pt x="731691" y="64518"/>
                      <a:pt x="730966" y="66935"/>
                    </a:cubicBezTo>
                    <a:cubicBezTo>
                      <a:pt x="730242" y="69110"/>
                      <a:pt x="729033" y="71284"/>
                      <a:pt x="727583" y="72734"/>
                    </a:cubicBezTo>
                    <a:cubicBezTo>
                      <a:pt x="726134" y="74426"/>
                      <a:pt x="724442" y="75634"/>
                      <a:pt x="722751" y="76600"/>
                    </a:cubicBezTo>
                    <a:cubicBezTo>
                      <a:pt x="720817" y="77567"/>
                      <a:pt x="718884" y="78050"/>
                      <a:pt x="716468" y="78050"/>
                    </a:cubicBezTo>
                    <a:cubicBezTo>
                      <a:pt x="714052" y="78050"/>
                      <a:pt x="711877" y="77809"/>
                      <a:pt x="710427" y="77084"/>
                    </a:cubicBezTo>
                    <a:cubicBezTo>
                      <a:pt x="708977" y="76359"/>
                      <a:pt x="707769" y="75634"/>
                      <a:pt x="706802" y="74184"/>
                    </a:cubicBezTo>
                    <a:cubicBezTo>
                      <a:pt x="706077" y="72976"/>
                      <a:pt x="705594" y="71284"/>
                      <a:pt x="705111" y="69593"/>
                    </a:cubicBezTo>
                    <a:cubicBezTo>
                      <a:pt x="704869" y="67660"/>
                      <a:pt x="704628" y="65727"/>
                      <a:pt x="704628" y="63310"/>
                    </a:cubicBezTo>
                    <a:lnTo>
                      <a:pt x="704628" y="28755"/>
                    </a:lnTo>
                    <a:lnTo>
                      <a:pt x="695445" y="28755"/>
                    </a:lnTo>
                    <a:close/>
                    <a:moveTo>
                      <a:pt x="664515" y="60894"/>
                    </a:moveTo>
                    <a:cubicBezTo>
                      <a:pt x="662823" y="65243"/>
                      <a:pt x="660649" y="68626"/>
                      <a:pt x="657991" y="71284"/>
                    </a:cubicBezTo>
                    <a:cubicBezTo>
                      <a:pt x="655091" y="73701"/>
                      <a:pt x="651950" y="75634"/>
                      <a:pt x="648325" y="76600"/>
                    </a:cubicBezTo>
                    <a:cubicBezTo>
                      <a:pt x="644700" y="77567"/>
                      <a:pt x="640834" y="78050"/>
                      <a:pt x="636726" y="78050"/>
                    </a:cubicBezTo>
                    <a:cubicBezTo>
                      <a:pt x="635035" y="78050"/>
                      <a:pt x="633585" y="78050"/>
                      <a:pt x="631893" y="77809"/>
                    </a:cubicBezTo>
                    <a:cubicBezTo>
                      <a:pt x="630202" y="77809"/>
                      <a:pt x="628510" y="77567"/>
                      <a:pt x="626577" y="77325"/>
                    </a:cubicBezTo>
                    <a:lnTo>
                      <a:pt x="626577" y="10874"/>
                    </a:lnTo>
                    <a:cubicBezTo>
                      <a:pt x="628027" y="10874"/>
                      <a:pt x="629477" y="10632"/>
                      <a:pt x="630927" y="10632"/>
                    </a:cubicBezTo>
                    <a:lnTo>
                      <a:pt x="635276" y="10632"/>
                    </a:lnTo>
                    <a:cubicBezTo>
                      <a:pt x="646392" y="10632"/>
                      <a:pt x="654366" y="13290"/>
                      <a:pt x="659440" y="18848"/>
                    </a:cubicBezTo>
                    <a:cubicBezTo>
                      <a:pt x="664515" y="24406"/>
                      <a:pt x="666931" y="33588"/>
                      <a:pt x="666931" y="44220"/>
                    </a:cubicBezTo>
                    <a:cubicBezTo>
                      <a:pt x="666931" y="50986"/>
                      <a:pt x="666206" y="56544"/>
                      <a:pt x="664515" y="60894"/>
                    </a:cubicBezTo>
                    <a:moveTo>
                      <a:pt x="675389" y="25856"/>
                    </a:moveTo>
                    <a:cubicBezTo>
                      <a:pt x="673456" y="21023"/>
                      <a:pt x="670798" y="16915"/>
                      <a:pt x="667173" y="13774"/>
                    </a:cubicBezTo>
                    <a:cubicBezTo>
                      <a:pt x="663548" y="10632"/>
                      <a:pt x="659440" y="8216"/>
                      <a:pt x="654366" y="6524"/>
                    </a:cubicBezTo>
                    <a:cubicBezTo>
                      <a:pt x="649292" y="4833"/>
                      <a:pt x="643734" y="4108"/>
                      <a:pt x="637451" y="4108"/>
                    </a:cubicBezTo>
                    <a:cubicBezTo>
                      <a:pt x="634793" y="4108"/>
                      <a:pt x="632860" y="4108"/>
                      <a:pt x="631168" y="4108"/>
                    </a:cubicBezTo>
                    <a:cubicBezTo>
                      <a:pt x="629719" y="4108"/>
                      <a:pt x="628269" y="4108"/>
                      <a:pt x="627060" y="4350"/>
                    </a:cubicBezTo>
                    <a:cubicBezTo>
                      <a:pt x="625852" y="4350"/>
                      <a:pt x="624402" y="4350"/>
                      <a:pt x="622953" y="4350"/>
                    </a:cubicBezTo>
                    <a:cubicBezTo>
                      <a:pt x="621503" y="4350"/>
                      <a:pt x="619328" y="4350"/>
                      <a:pt x="616670" y="4591"/>
                    </a:cubicBezTo>
                    <a:lnTo>
                      <a:pt x="616670" y="84091"/>
                    </a:lnTo>
                    <a:cubicBezTo>
                      <a:pt x="619086" y="84091"/>
                      <a:pt x="622228" y="84091"/>
                      <a:pt x="625611" y="84333"/>
                    </a:cubicBezTo>
                    <a:cubicBezTo>
                      <a:pt x="629235" y="84333"/>
                      <a:pt x="633102" y="84575"/>
                      <a:pt x="637209" y="84575"/>
                    </a:cubicBezTo>
                    <a:cubicBezTo>
                      <a:pt x="641317" y="84575"/>
                      <a:pt x="645909" y="84091"/>
                      <a:pt x="650741" y="82883"/>
                    </a:cubicBezTo>
                    <a:cubicBezTo>
                      <a:pt x="655574" y="81675"/>
                      <a:pt x="659924" y="79742"/>
                      <a:pt x="664032" y="76842"/>
                    </a:cubicBezTo>
                    <a:cubicBezTo>
                      <a:pt x="668140" y="73942"/>
                      <a:pt x="671523" y="69834"/>
                      <a:pt x="674181" y="64518"/>
                    </a:cubicBezTo>
                    <a:cubicBezTo>
                      <a:pt x="676839" y="59202"/>
                      <a:pt x="678289" y="52436"/>
                      <a:pt x="678289" y="43979"/>
                    </a:cubicBezTo>
                    <a:cubicBezTo>
                      <a:pt x="678289" y="37454"/>
                      <a:pt x="677322" y="30689"/>
                      <a:pt x="675389" y="25856"/>
                    </a:cubicBezTo>
                    <a:moveTo>
                      <a:pt x="562059" y="77325"/>
                    </a:moveTo>
                    <a:cubicBezTo>
                      <a:pt x="560851" y="77809"/>
                      <a:pt x="559884" y="78292"/>
                      <a:pt x="558918" y="78534"/>
                    </a:cubicBezTo>
                    <a:cubicBezTo>
                      <a:pt x="557951" y="78775"/>
                      <a:pt x="556984" y="79017"/>
                      <a:pt x="555776" y="79017"/>
                    </a:cubicBezTo>
                    <a:cubicBezTo>
                      <a:pt x="555051" y="79017"/>
                      <a:pt x="554326" y="78775"/>
                      <a:pt x="553360" y="78534"/>
                    </a:cubicBezTo>
                    <a:cubicBezTo>
                      <a:pt x="552393" y="78292"/>
                      <a:pt x="551668" y="78050"/>
                      <a:pt x="551185" y="77567"/>
                    </a:cubicBezTo>
                    <a:cubicBezTo>
                      <a:pt x="549977" y="76600"/>
                      <a:pt x="549252" y="75634"/>
                      <a:pt x="549010" y="74184"/>
                    </a:cubicBezTo>
                    <a:cubicBezTo>
                      <a:pt x="548769" y="72734"/>
                      <a:pt x="548769" y="70801"/>
                      <a:pt x="548769" y="67901"/>
                    </a:cubicBezTo>
                    <a:lnTo>
                      <a:pt x="548769" y="35280"/>
                    </a:lnTo>
                    <a:lnTo>
                      <a:pt x="561817" y="35280"/>
                    </a:lnTo>
                    <a:lnTo>
                      <a:pt x="561817" y="28997"/>
                    </a:lnTo>
                    <a:lnTo>
                      <a:pt x="548769" y="28997"/>
                    </a:lnTo>
                    <a:lnTo>
                      <a:pt x="548769" y="12807"/>
                    </a:lnTo>
                    <a:lnTo>
                      <a:pt x="539103" y="14982"/>
                    </a:lnTo>
                    <a:lnTo>
                      <a:pt x="539103" y="28997"/>
                    </a:lnTo>
                    <a:lnTo>
                      <a:pt x="529679" y="28997"/>
                    </a:lnTo>
                    <a:lnTo>
                      <a:pt x="529679" y="35280"/>
                    </a:lnTo>
                    <a:lnTo>
                      <a:pt x="539103" y="35280"/>
                    </a:lnTo>
                    <a:lnTo>
                      <a:pt x="539103" y="68868"/>
                    </a:lnTo>
                    <a:cubicBezTo>
                      <a:pt x="539103" y="71768"/>
                      <a:pt x="539103" y="74184"/>
                      <a:pt x="539345" y="76117"/>
                    </a:cubicBezTo>
                    <a:cubicBezTo>
                      <a:pt x="539586" y="78050"/>
                      <a:pt x="540311" y="79983"/>
                      <a:pt x="541278" y="81433"/>
                    </a:cubicBezTo>
                    <a:cubicBezTo>
                      <a:pt x="542486" y="83125"/>
                      <a:pt x="543936" y="84091"/>
                      <a:pt x="545869" y="84816"/>
                    </a:cubicBezTo>
                    <a:cubicBezTo>
                      <a:pt x="547802" y="85541"/>
                      <a:pt x="549735" y="85783"/>
                      <a:pt x="551910" y="85783"/>
                    </a:cubicBezTo>
                    <a:cubicBezTo>
                      <a:pt x="554085" y="85783"/>
                      <a:pt x="556259" y="85541"/>
                      <a:pt x="558434" y="84816"/>
                    </a:cubicBezTo>
                    <a:cubicBezTo>
                      <a:pt x="560609" y="84091"/>
                      <a:pt x="562300" y="83125"/>
                      <a:pt x="563992" y="82158"/>
                    </a:cubicBezTo>
                    <a:lnTo>
                      <a:pt x="562059" y="77325"/>
                    </a:lnTo>
                    <a:close/>
                    <a:moveTo>
                      <a:pt x="487392" y="6041"/>
                    </a:moveTo>
                    <a:cubicBezTo>
                      <a:pt x="486183" y="4833"/>
                      <a:pt x="484975" y="4350"/>
                      <a:pt x="483284" y="4350"/>
                    </a:cubicBezTo>
                    <a:cubicBezTo>
                      <a:pt x="481592" y="4350"/>
                      <a:pt x="480384" y="4833"/>
                      <a:pt x="479176" y="6041"/>
                    </a:cubicBezTo>
                    <a:cubicBezTo>
                      <a:pt x="477967" y="7249"/>
                      <a:pt x="477484" y="8457"/>
                      <a:pt x="477484" y="9907"/>
                    </a:cubicBezTo>
                    <a:cubicBezTo>
                      <a:pt x="477484" y="11357"/>
                      <a:pt x="477967" y="12807"/>
                      <a:pt x="479176" y="13774"/>
                    </a:cubicBezTo>
                    <a:cubicBezTo>
                      <a:pt x="480384" y="14982"/>
                      <a:pt x="481592" y="15465"/>
                      <a:pt x="483284" y="15465"/>
                    </a:cubicBezTo>
                    <a:cubicBezTo>
                      <a:pt x="484975" y="15465"/>
                      <a:pt x="486425" y="14982"/>
                      <a:pt x="487392" y="13774"/>
                    </a:cubicBezTo>
                    <a:cubicBezTo>
                      <a:pt x="488600" y="12565"/>
                      <a:pt x="489083" y="11357"/>
                      <a:pt x="489083" y="9907"/>
                    </a:cubicBezTo>
                    <a:cubicBezTo>
                      <a:pt x="488841" y="8457"/>
                      <a:pt x="488358" y="7249"/>
                      <a:pt x="487392" y="6041"/>
                    </a:cubicBezTo>
                    <a:moveTo>
                      <a:pt x="510589" y="6041"/>
                    </a:moveTo>
                    <a:cubicBezTo>
                      <a:pt x="509381" y="4833"/>
                      <a:pt x="508173" y="4350"/>
                      <a:pt x="506481" y="4350"/>
                    </a:cubicBezTo>
                    <a:cubicBezTo>
                      <a:pt x="504790" y="4350"/>
                      <a:pt x="503340" y="4833"/>
                      <a:pt x="502373" y="6041"/>
                    </a:cubicBezTo>
                    <a:cubicBezTo>
                      <a:pt x="501165" y="7249"/>
                      <a:pt x="500682" y="8457"/>
                      <a:pt x="500682" y="9907"/>
                    </a:cubicBezTo>
                    <a:cubicBezTo>
                      <a:pt x="500682" y="11357"/>
                      <a:pt x="501165" y="12807"/>
                      <a:pt x="502373" y="13774"/>
                    </a:cubicBezTo>
                    <a:cubicBezTo>
                      <a:pt x="503582" y="14982"/>
                      <a:pt x="504790" y="15465"/>
                      <a:pt x="506481" y="15465"/>
                    </a:cubicBezTo>
                    <a:cubicBezTo>
                      <a:pt x="508173" y="15465"/>
                      <a:pt x="509381" y="14982"/>
                      <a:pt x="510589" y="13774"/>
                    </a:cubicBezTo>
                    <a:cubicBezTo>
                      <a:pt x="511797" y="12565"/>
                      <a:pt x="512281" y="11357"/>
                      <a:pt x="512281" y="9907"/>
                    </a:cubicBezTo>
                    <a:cubicBezTo>
                      <a:pt x="512281" y="8457"/>
                      <a:pt x="511797" y="7249"/>
                      <a:pt x="510589" y="6041"/>
                    </a:cubicBezTo>
                    <a:moveTo>
                      <a:pt x="504548" y="62827"/>
                    </a:moveTo>
                    <a:cubicBezTo>
                      <a:pt x="504548" y="64518"/>
                      <a:pt x="504306" y="65968"/>
                      <a:pt x="504306" y="67660"/>
                    </a:cubicBezTo>
                    <a:cubicBezTo>
                      <a:pt x="504065" y="69834"/>
                      <a:pt x="503340" y="71526"/>
                      <a:pt x="502373" y="72976"/>
                    </a:cubicBezTo>
                    <a:cubicBezTo>
                      <a:pt x="501407" y="74426"/>
                      <a:pt x="500199" y="75634"/>
                      <a:pt x="498990" y="76600"/>
                    </a:cubicBezTo>
                    <a:cubicBezTo>
                      <a:pt x="497782" y="77567"/>
                      <a:pt x="496332" y="78050"/>
                      <a:pt x="495124" y="78534"/>
                    </a:cubicBezTo>
                    <a:cubicBezTo>
                      <a:pt x="493916" y="79017"/>
                      <a:pt x="492708" y="79017"/>
                      <a:pt x="491741" y="79017"/>
                    </a:cubicBezTo>
                    <a:cubicBezTo>
                      <a:pt x="490533" y="79017"/>
                      <a:pt x="489325" y="78775"/>
                      <a:pt x="488116" y="78534"/>
                    </a:cubicBezTo>
                    <a:cubicBezTo>
                      <a:pt x="486908" y="78292"/>
                      <a:pt x="485942" y="77567"/>
                      <a:pt x="484975" y="76842"/>
                    </a:cubicBezTo>
                    <a:cubicBezTo>
                      <a:pt x="484009" y="76117"/>
                      <a:pt x="483284" y="75151"/>
                      <a:pt x="482800" y="73942"/>
                    </a:cubicBezTo>
                    <a:cubicBezTo>
                      <a:pt x="482317" y="72734"/>
                      <a:pt x="482075" y="71284"/>
                      <a:pt x="482075" y="69351"/>
                    </a:cubicBezTo>
                    <a:cubicBezTo>
                      <a:pt x="482075" y="67418"/>
                      <a:pt x="482559" y="65968"/>
                      <a:pt x="483284" y="64760"/>
                    </a:cubicBezTo>
                    <a:cubicBezTo>
                      <a:pt x="484009" y="63552"/>
                      <a:pt x="484975" y="62585"/>
                      <a:pt x="486183" y="61619"/>
                    </a:cubicBezTo>
                    <a:cubicBezTo>
                      <a:pt x="487392" y="60894"/>
                      <a:pt x="488358" y="60169"/>
                      <a:pt x="489566" y="59686"/>
                    </a:cubicBezTo>
                    <a:cubicBezTo>
                      <a:pt x="490775" y="59202"/>
                      <a:pt x="491741" y="58961"/>
                      <a:pt x="492708" y="58719"/>
                    </a:cubicBezTo>
                    <a:cubicBezTo>
                      <a:pt x="493674" y="58477"/>
                      <a:pt x="494882" y="58236"/>
                      <a:pt x="496091" y="58236"/>
                    </a:cubicBezTo>
                    <a:cubicBezTo>
                      <a:pt x="497299" y="58236"/>
                      <a:pt x="498507" y="57994"/>
                      <a:pt x="499715" y="57994"/>
                    </a:cubicBezTo>
                    <a:cubicBezTo>
                      <a:pt x="500923" y="57994"/>
                      <a:pt x="501890" y="57752"/>
                      <a:pt x="502857" y="57752"/>
                    </a:cubicBezTo>
                    <a:lnTo>
                      <a:pt x="505031" y="57752"/>
                    </a:lnTo>
                    <a:cubicBezTo>
                      <a:pt x="504548" y="59444"/>
                      <a:pt x="504548" y="61135"/>
                      <a:pt x="504548" y="62827"/>
                    </a:cubicBezTo>
                    <a:moveTo>
                      <a:pt x="522188" y="78292"/>
                    </a:moveTo>
                    <a:cubicBezTo>
                      <a:pt x="520738" y="78775"/>
                      <a:pt x="519288" y="79017"/>
                      <a:pt x="517838" y="79017"/>
                    </a:cubicBezTo>
                    <a:cubicBezTo>
                      <a:pt x="516630" y="79017"/>
                      <a:pt x="515664" y="78534"/>
                      <a:pt x="514939" y="77809"/>
                    </a:cubicBezTo>
                    <a:cubicBezTo>
                      <a:pt x="514214" y="77084"/>
                      <a:pt x="513972" y="75392"/>
                      <a:pt x="513972" y="72734"/>
                    </a:cubicBezTo>
                    <a:lnTo>
                      <a:pt x="513972" y="43496"/>
                    </a:lnTo>
                    <a:cubicBezTo>
                      <a:pt x="513972" y="42529"/>
                      <a:pt x="513972" y="41562"/>
                      <a:pt x="513972" y="40354"/>
                    </a:cubicBezTo>
                    <a:cubicBezTo>
                      <a:pt x="513972" y="39146"/>
                      <a:pt x="513730" y="38179"/>
                      <a:pt x="513489" y="36971"/>
                    </a:cubicBezTo>
                    <a:cubicBezTo>
                      <a:pt x="513247" y="35763"/>
                      <a:pt x="512764" y="34796"/>
                      <a:pt x="512281" y="33830"/>
                    </a:cubicBezTo>
                    <a:cubicBezTo>
                      <a:pt x="511797" y="32863"/>
                      <a:pt x="510831" y="31897"/>
                      <a:pt x="509864" y="31172"/>
                    </a:cubicBezTo>
                    <a:cubicBezTo>
                      <a:pt x="507689" y="29480"/>
                      <a:pt x="505273" y="28514"/>
                      <a:pt x="502615" y="27789"/>
                    </a:cubicBezTo>
                    <a:cubicBezTo>
                      <a:pt x="499957" y="27306"/>
                      <a:pt x="497540" y="27064"/>
                      <a:pt x="494882" y="27064"/>
                    </a:cubicBezTo>
                    <a:cubicBezTo>
                      <a:pt x="492708" y="27064"/>
                      <a:pt x="490291" y="27306"/>
                      <a:pt x="488116" y="27789"/>
                    </a:cubicBezTo>
                    <a:cubicBezTo>
                      <a:pt x="485942" y="28272"/>
                      <a:pt x="483767" y="28997"/>
                      <a:pt x="482075" y="29964"/>
                    </a:cubicBezTo>
                    <a:cubicBezTo>
                      <a:pt x="480142" y="30930"/>
                      <a:pt x="478692" y="32380"/>
                      <a:pt x="477243" y="33830"/>
                    </a:cubicBezTo>
                    <a:cubicBezTo>
                      <a:pt x="475793" y="35280"/>
                      <a:pt x="475068" y="37454"/>
                      <a:pt x="474584" y="40113"/>
                    </a:cubicBezTo>
                    <a:lnTo>
                      <a:pt x="482317" y="42529"/>
                    </a:lnTo>
                    <a:cubicBezTo>
                      <a:pt x="482559" y="41321"/>
                      <a:pt x="482800" y="40113"/>
                      <a:pt x="483284" y="38904"/>
                    </a:cubicBezTo>
                    <a:cubicBezTo>
                      <a:pt x="483767" y="37938"/>
                      <a:pt x="484250" y="36730"/>
                      <a:pt x="485217" y="36005"/>
                    </a:cubicBezTo>
                    <a:cubicBezTo>
                      <a:pt x="486183" y="35038"/>
                      <a:pt x="487150" y="34555"/>
                      <a:pt x="488600" y="33830"/>
                    </a:cubicBezTo>
                    <a:cubicBezTo>
                      <a:pt x="490050" y="33347"/>
                      <a:pt x="491741" y="33105"/>
                      <a:pt x="493916" y="33105"/>
                    </a:cubicBezTo>
                    <a:cubicBezTo>
                      <a:pt x="495124" y="33105"/>
                      <a:pt x="496332" y="33105"/>
                      <a:pt x="497299" y="33347"/>
                    </a:cubicBezTo>
                    <a:cubicBezTo>
                      <a:pt x="498507" y="33588"/>
                      <a:pt x="499474" y="33830"/>
                      <a:pt x="500440" y="34313"/>
                    </a:cubicBezTo>
                    <a:cubicBezTo>
                      <a:pt x="501890" y="35038"/>
                      <a:pt x="502857" y="36005"/>
                      <a:pt x="503582" y="37213"/>
                    </a:cubicBezTo>
                    <a:cubicBezTo>
                      <a:pt x="504065" y="38421"/>
                      <a:pt x="504548" y="40113"/>
                      <a:pt x="504548" y="42287"/>
                    </a:cubicBezTo>
                    <a:lnTo>
                      <a:pt x="504548" y="51711"/>
                    </a:lnTo>
                    <a:cubicBezTo>
                      <a:pt x="501648" y="51711"/>
                      <a:pt x="499232" y="51711"/>
                      <a:pt x="497057" y="51953"/>
                    </a:cubicBezTo>
                    <a:cubicBezTo>
                      <a:pt x="494882" y="51953"/>
                      <a:pt x="492949" y="52195"/>
                      <a:pt x="491016" y="52436"/>
                    </a:cubicBezTo>
                    <a:cubicBezTo>
                      <a:pt x="488358" y="52920"/>
                      <a:pt x="485942" y="53644"/>
                      <a:pt x="483525" y="54369"/>
                    </a:cubicBezTo>
                    <a:cubicBezTo>
                      <a:pt x="481350" y="55336"/>
                      <a:pt x="479176" y="56544"/>
                      <a:pt x="477484" y="57994"/>
                    </a:cubicBezTo>
                    <a:cubicBezTo>
                      <a:pt x="475793" y="59444"/>
                      <a:pt x="474584" y="61135"/>
                      <a:pt x="473618" y="63310"/>
                    </a:cubicBezTo>
                    <a:cubicBezTo>
                      <a:pt x="472651" y="65243"/>
                      <a:pt x="472168" y="67660"/>
                      <a:pt x="472168" y="70076"/>
                    </a:cubicBezTo>
                    <a:cubicBezTo>
                      <a:pt x="472168" y="72493"/>
                      <a:pt x="472651" y="74909"/>
                      <a:pt x="473618" y="76842"/>
                    </a:cubicBezTo>
                    <a:cubicBezTo>
                      <a:pt x="474584" y="78775"/>
                      <a:pt x="475793" y="80467"/>
                      <a:pt x="477243" y="81675"/>
                    </a:cubicBezTo>
                    <a:cubicBezTo>
                      <a:pt x="478692" y="82883"/>
                      <a:pt x="480384" y="83850"/>
                      <a:pt x="482317" y="84575"/>
                    </a:cubicBezTo>
                    <a:cubicBezTo>
                      <a:pt x="484250" y="85300"/>
                      <a:pt x="485942" y="85541"/>
                      <a:pt x="488116" y="85541"/>
                    </a:cubicBezTo>
                    <a:cubicBezTo>
                      <a:pt x="492708" y="85541"/>
                      <a:pt x="496332" y="84575"/>
                      <a:pt x="499232" y="82641"/>
                    </a:cubicBezTo>
                    <a:cubicBezTo>
                      <a:pt x="502132" y="80708"/>
                      <a:pt x="504065" y="78292"/>
                      <a:pt x="505031" y="75634"/>
                    </a:cubicBezTo>
                    <a:cubicBezTo>
                      <a:pt x="505273" y="78050"/>
                      <a:pt x="506240" y="80225"/>
                      <a:pt x="507689" y="82158"/>
                    </a:cubicBezTo>
                    <a:cubicBezTo>
                      <a:pt x="509139" y="84091"/>
                      <a:pt x="511314" y="84816"/>
                      <a:pt x="514214" y="84816"/>
                    </a:cubicBezTo>
                    <a:cubicBezTo>
                      <a:pt x="515905" y="84816"/>
                      <a:pt x="517597" y="84575"/>
                      <a:pt x="519047" y="84333"/>
                    </a:cubicBezTo>
                    <a:cubicBezTo>
                      <a:pt x="520496" y="84091"/>
                      <a:pt x="521705" y="83850"/>
                      <a:pt x="522430" y="83608"/>
                    </a:cubicBezTo>
                    <a:lnTo>
                      <a:pt x="522430" y="78292"/>
                    </a:lnTo>
                    <a:close/>
                    <a:moveTo>
                      <a:pt x="458636" y="77325"/>
                    </a:moveTo>
                    <a:cubicBezTo>
                      <a:pt x="457428" y="77809"/>
                      <a:pt x="456461" y="78292"/>
                      <a:pt x="455495" y="78534"/>
                    </a:cubicBezTo>
                    <a:cubicBezTo>
                      <a:pt x="454528" y="78775"/>
                      <a:pt x="453562" y="79017"/>
                      <a:pt x="452353" y="79017"/>
                    </a:cubicBezTo>
                    <a:cubicBezTo>
                      <a:pt x="451629" y="79017"/>
                      <a:pt x="450904" y="78775"/>
                      <a:pt x="449937" y="78534"/>
                    </a:cubicBezTo>
                    <a:cubicBezTo>
                      <a:pt x="448970" y="78292"/>
                      <a:pt x="448246" y="78050"/>
                      <a:pt x="447762" y="77567"/>
                    </a:cubicBezTo>
                    <a:cubicBezTo>
                      <a:pt x="446554" y="76600"/>
                      <a:pt x="445829" y="75634"/>
                      <a:pt x="445587" y="74184"/>
                    </a:cubicBezTo>
                    <a:cubicBezTo>
                      <a:pt x="445346" y="72734"/>
                      <a:pt x="445346" y="70801"/>
                      <a:pt x="445346" y="67901"/>
                    </a:cubicBezTo>
                    <a:lnTo>
                      <a:pt x="445346" y="35280"/>
                    </a:lnTo>
                    <a:lnTo>
                      <a:pt x="458394" y="35280"/>
                    </a:lnTo>
                    <a:lnTo>
                      <a:pt x="458394" y="28997"/>
                    </a:lnTo>
                    <a:lnTo>
                      <a:pt x="445346" y="28997"/>
                    </a:lnTo>
                    <a:lnTo>
                      <a:pt x="445346" y="12807"/>
                    </a:lnTo>
                    <a:lnTo>
                      <a:pt x="435680" y="14982"/>
                    </a:lnTo>
                    <a:lnTo>
                      <a:pt x="435680" y="28997"/>
                    </a:lnTo>
                    <a:lnTo>
                      <a:pt x="426256" y="28997"/>
                    </a:lnTo>
                    <a:lnTo>
                      <a:pt x="426256" y="35280"/>
                    </a:lnTo>
                    <a:lnTo>
                      <a:pt x="435680" y="35280"/>
                    </a:lnTo>
                    <a:lnTo>
                      <a:pt x="435680" y="68868"/>
                    </a:lnTo>
                    <a:cubicBezTo>
                      <a:pt x="435680" y="71768"/>
                      <a:pt x="435680" y="74184"/>
                      <a:pt x="435922" y="76117"/>
                    </a:cubicBezTo>
                    <a:cubicBezTo>
                      <a:pt x="436163" y="78050"/>
                      <a:pt x="436888" y="79983"/>
                      <a:pt x="437855" y="81433"/>
                    </a:cubicBezTo>
                    <a:cubicBezTo>
                      <a:pt x="439063" y="83125"/>
                      <a:pt x="440513" y="84091"/>
                      <a:pt x="442446" y="84816"/>
                    </a:cubicBezTo>
                    <a:cubicBezTo>
                      <a:pt x="444379" y="85541"/>
                      <a:pt x="446312" y="85783"/>
                      <a:pt x="448487" y="85783"/>
                    </a:cubicBezTo>
                    <a:cubicBezTo>
                      <a:pt x="450662" y="85783"/>
                      <a:pt x="452837" y="85541"/>
                      <a:pt x="455012" y="84816"/>
                    </a:cubicBezTo>
                    <a:cubicBezTo>
                      <a:pt x="457186" y="84091"/>
                      <a:pt x="458878" y="83125"/>
                      <a:pt x="460569" y="82158"/>
                    </a:cubicBezTo>
                    <a:lnTo>
                      <a:pt x="458636" y="77325"/>
                    </a:lnTo>
                    <a:close/>
                    <a:moveTo>
                      <a:pt x="409825" y="28997"/>
                    </a:moveTo>
                    <a:lnTo>
                      <a:pt x="399676" y="28997"/>
                    </a:lnTo>
                    <a:lnTo>
                      <a:pt x="399676" y="84091"/>
                    </a:lnTo>
                    <a:lnTo>
                      <a:pt x="409825" y="84091"/>
                    </a:lnTo>
                    <a:lnTo>
                      <a:pt x="409825" y="28997"/>
                    </a:lnTo>
                    <a:close/>
                    <a:moveTo>
                      <a:pt x="409341" y="2416"/>
                    </a:moveTo>
                    <a:cubicBezTo>
                      <a:pt x="408133" y="1208"/>
                      <a:pt x="406683" y="483"/>
                      <a:pt x="404992" y="483"/>
                    </a:cubicBezTo>
                    <a:cubicBezTo>
                      <a:pt x="403300" y="483"/>
                      <a:pt x="401609" y="1208"/>
                      <a:pt x="400400" y="2416"/>
                    </a:cubicBezTo>
                    <a:cubicBezTo>
                      <a:pt x="399192" y="3625"/>
                      <a:pt x="398467" y="5316"/>
                      <a:pt x="398467" y="6766"/>
                    </a:cubicBezTo>
                    <a:cubicBezTo>
                      <a:pt x="398467" y="8457"/>
                      <a:pt x="399192" y="9907"/>
                      <a:pt x="400400" y="11116"/>
                    </a:cubicBezTo>
                    <a:cubicBezTo>
                      <a:pt x="401609" y="12324"/>
                      <a:pt x="403059" y="13049"/>
                      <a:pt x="404992" y="13049"/>
                    </a:cubicBezTo>
                    <a:cubicBezTo>
                      <a:pt x="406683" y="13049"/>
                      <a:pt x="408133" y="12324"/>
                      <a:pt x="409341" y="11116"/>
                    </a:cubicBezTo>
                    <a:cubicBezTo>
                      <a:pt x="410549" y="9907"/>
                      <a:pt x="411274" y="8457"/>
                      <a:pt x="411274" y="6766"/>
                    </a:cubicBezTo>
                    <a:cubicBezTo>
                      <a:pt x="411274" y="5074"/>
                      <a:pt x="410549" y="3625"/>
                      <a:pt x="409341" y="2416"/>
                    </a:cubicBezTo>
                    <a:moveTo>
                      <a:pt x="379619" y="61377"/>
                    </a:moveTo>
                    <a:cubicBezTo>
                      <a:pt x="378653" y="59444"/>
                      <a:pt x="377203" y="57994"/>
                      <a:pt x="375511" y="56544"/>
                    </a:cubicBezTo>
                    <a:cubicBezTo>
                      <a:pt x="373820" y="55094"/>
                      <a:pt x="372128" y="54128"/>
                      <a:pt x="370195" y="53403"/>
                    </a:cubicBezTo>
                    <a:cubicBezTo>
                      <a:pt x="368262" y="52678"/>
                      <a:pt x="366329" y="51953"/>
                      <a:pt x="364396" y="51470"/>
                    </a:cubicBezTo>
                    <a:cubicBezTo>
                      <a:pt x="361013" y="50503"/>
                      <a:pt x="358113" y="49295"/>
                      <a:pt x="355938" y="47603"/>
                    </a:cubicBezTo>
                    <a:cubicBezTo>
                      <a:pt x="353764" y="45912"/>
                      <a:pt x="352797" y="43737"/>
                      <a:pt x="352797" y="40837"/>
                    </a:cubicBezTo>
                    <a:cubicBezTo>
                      <a:pt x="352797" y="38663"/>
                      <a:pt x="353764" y="36730"/>
                      <a:pt x="355697" y="35280"/>
                    </a:cubicBezTo>
                    <a:cubicBezTo>
                      <a:pt x="357630" y="33830"/>
                      <a:pt x="360046" y="33105"/>
                      <a:pt x="362946" y="33105"/>
                    </a:cubicBezTo>
                    <a:cubicBezTo>
                      <a:pt x="366087" y="33105"/>
                      <a:pt x="368504" y="33588"/>
                      <a:pt x="370195" y="34796"/>
                    </a:cubicBezTo>
                    <a:cubicBezTo>
                      <a:pt x="371887" y="36005"/>
                      <a:pt x="373337" y="37213"/>
                      <a:pt x="374786" y="38421"/>
                    </a:cubicBezTo>
                    <a:lnTo>
                      <a:pt x="379619" y="32380"/>
                    </a:lnTo>
                    <a:cubicBezTo>
                      <a:pt x="378169" y="31172"/>
                      <a:pt x="376236" y="29964"/>
                      <a:pt x="373820" y="28997"/>
                    </a:cubicBezTo>
                    <a:cubicBezTo>
                      <a:pt x="371162" y="27789"/>
                      <a:pt x="367779" y="27306"/>
                      <a:pt x="363429" y="27306"/>
                    </a:cubicBezTo>
                    <a:cubicBezTo>
                      <a:pt x="360771" y="27306"/>
                      <a:pt x="358355" y="27547"/>
                      <a:pt x="355938" y="28272"/>
                    </a:cubicBezTo>
                    <a:cubicBezTo>
                      <a:pt x="353522" y="28997"/>
                      <a:pt x="351589" y="29722"/>
                      <a:pt x="349656" y="31172"/>
                    </a:cubicBezTo>
                    <a:cubicBezTo>
                      <a:pt x="347964" y="32380"/>
                      <a:pt x="346514" y="34071"/>
                      <a:pt x="345306" y="36005"/>
                    </a:cubicBezTo>
                    <a:cubicBezTo>
                      <a:pt x="344098" y="37938"/>
                      <a:pt x="343615" y="40113"/>
                      <a:pt x="343615" y="42771"/>
                    </a:cubicBezTo>
                    <a:cubicBezTo>
                      <a:pt x="343615" y="45670"/>
                      <a:pt x="344098" y="48087"/>
                      <a:pt x="345065" y="50020"/>
                    </a:cubicBezTo>
                    <a:cubicBezTo>
                      <a:pt x="346031" y="51953"/>
                      <a:pt x="347481" y="53644"/>
                      <a:pt x="348931" y="54853"/>
                    </a:cubicBezTo>
                    <a:cubicBezTo>
                      <a:pt x="350622" y="56061"/>
                      <a:pt x="352314" y="57269"/>
                      <a:pt x="354005" y="57752"/>
                    </a:cubicBezTo>
                    <a:cubicBezTo>
                      <a:pt x="355938" y="58477"/>
                      <a:pt x="357630" y="58961"/>
                      <a:pt x="359321" y="59686"/>
                    </a:cubicBezTo>
                    <a:cubicBezTo>
                      <a:pt x="362946" y="60652"/>
                      <a:pt x="365604" y="61860"/>
                      <a:pt x="367779" y="63310"/>
                    </a:cubicBezTo>
                    <a:cubicBezTo>
                      <a:pt x="369954" y="64760"/>
                      <a:pt x="370920" y="67176"/>
                      <a:pt x="370920" y="70559"/>
                    </a:cubicBezTo>
                    <a:cubicBezTo>
                      <a:pt x="370920" y="73459"/>
                      <a:pt x="369954" y="75634"/>
                      <a:pt x="368262" y="77325"/>
                    </a:cubicBezTo>
                    <a:cubicBezTo>
                      <a:pt x="366571" y="78775"/>
                      <a:pt x="364154" y="79742"/>
                      <a:pt x="360771" y="79742"/>
                    </a:cubicBezTo>
                    <a:cubicBezTo>
                      <a:pt x="359080" y="79742"/>
                      <a:pt x="357630" y="79500"/>
                      <a:pt x="355938" y="79017"/>
                    </a:cubicBezTo>
                    <a:cubicBezTo>
                      <a:pt x="354489" y="78534"/>
                      <a:pt x="353039" y="77809"/>
                      <a:pt x="351830" y="76842"/>
                    </a:cubicBezTo>
                    <a:cubicBezTo>
                      <a:pt x="350622" y="76117"/>
                      <a:pt x="349414" y="75151"/>
                      <a:pt x="348447" y="74184"/>
                    </a:cubicBezTo>
                    <a:cubicBezTo>
                      <a:pt x="347481" y="73217"/>
                      <a:pt x="346756" y="72493"/>
                      <a:pt x="346031" y="71768"/>
                    </a:cubicBezTo>
                    <a:lnTo>
                      <a:pt x="341198" y="79500"/>
                    </a:lnTo>
                    <a:cubicBezTo>
                      <a:pt x="346514" y="83608"/>
                      <a:pt x="352797" y="85783"/>
                      <a:pt x="360288" y="85783"/>
                    </a:cubicBezTo>
                    <a:cubicBezTo>
                      <a:pt x="363188" y="85783"/>
                      <a:pt x="365604" y="85300"/>
                      <a:pt x="368020" y="84575"/>
                    </a:cubicBezTo>
                    <a:cubicBezTo>
                      <a:pt x="370437" y="83850"/>
                      <a:pt x="372612" y="82641"/>
                      <a:pt x="374303" y="81192"/>
                    </a:cubicBezTo>
                    <a:cubicBezTo>
                      <a:pt x="375995" y="79742"/>
                      <a:pt x="377444" y="77809"/>
                      <a:pt x="378411" y="75634"/>
                    </a:cubicBezTo>
                    <a:cubicBezTo>
                      <a:pt x="379378" y="73459"/>
                      <a:pt x="380103" y="71043"/>
                      <a:pt x="380103" y="68143"/>
                    </a:cubicBezTo>
                    <a:cubicBezTo>
                      <a:pt x="381069" y="65485"/>
                      <a:pt x="380586" y="63310"/>
                      <a:pt x="379619" y="61377"/>
                    </a:cubicBezTo>
                    <a:moveTo>
                      <a:pt x="298428" y="84091"/>
                    </a:moveTo>
                    <a:lnTo>
                      <a:pt x="307852" y="84091"/>
                    </a:lnTo>
                    <a:lnTo>
                      <a:pt x="307852" y="57511"/>
                    </a:lnTo>
                    <a:cubicBezTo>
                      <a:pt x="307852" y="55578"/>
                      <a:pt x="307852" y="53886"/>
                      <a:pt x="308093" y="51953"/>
                    </a:cubicBezTo>
                    <a:cubicBezTo>
                      <a:pt x="308335" y="50020"/>
                      <a:pt x="308577" y="48328"/>
                      <a:pt x="308818" y="46637"/>
                    </a:cubicBezTo>
                    <a:cubicBezTo>
                      <a:pt x="309785" y="43254"/>
                      <a:pt x="310993" y="40354"/>
                      <a:pt x="312926" y="37938"/>
                    </a:cubicBezTo>
                    <a:cubicBezTo>
                      <a:pt x="314618" y="35521"/>
                      <a:pt x="316792" y="34555"/>
                      <a:pt x="318967" y="34555"/>
                    </a:cubicBezTo>
                    <a:cubicBezTo>
                      <a:pt x="322833" y="34555"/>
                      <a:pt x="324767" y="36488"/>
                      <a:pt x="325008" y="40596"/>
                    </a:cubicBezTo>
                    <a:lnTo>
                      <a:pt x="333224" y="37696"/>
                    </a:lnTo>
                    <a:cubicBezTo>
                      <a:pt x="333224" y="35763"/>
                      <a:pt x="332741" y="34313"/>
                      <a:pt x="332016" y="32863"/>
                    </a:cubicBezTo>
                    <a:cubicBezTo>
                      <a:pt x="331291" y="31413"/>
                      <a:pt x="330566" y="30447"/>
                      <a:pt x="329599" y="29722"/>
                    </a:cubicBezTo>
                    <a:cubicBezTo>
                      <a:pt x="328633" y="28997"/>
                      <a:pt x="327425" y="28272"/>
                      <a:pt x="326216" y="28030"/>
                    </a:cubicBezTo>
                    <a:cubicBezTo>
                      <a:pt x="325008" y="27547"/>
                      <a:pt x="323800" y="27547"/>
                      <a:pt x="322833" y="27547"/>
                    </a:cubicBezTo>
                    <a:cubicBezTo>
                      <a:pt x="319450" y="27547"/>
                      <a:pt x="316792" y="28514"/>
                      <a:pt x="314134" y="30205"/>
                    </a:cubicBezTo>
                    <a:cubicBezTo>
                      <a:pt x="311718" y="32138"/>
                      <a:pt x="309543" y="34555"/>
                      <a:pt x="307852" y="37696"/>
                    </a:cubicBezTo>
                    <a:lnTo>
                      <a:pt x="306643" y="28272"/>
                    </a:lnTo>
                    <a:lnTo>
                      <a:pt x="297219" y="29239"/>
                    </a:lnTo>
                    <a:cubicBezTo>
                      <a:pt x="297219" y="29722"/>
                      <a:pt x="297461" y="30447"/>
                      <a:pt x="297461" y="31413"/>
                    </a:cubicBezTo>
                    <a:cubicBezTo>
                      <a:pt x="297703" y="32380"/>
                      <a:pt x="297703" y="33588"/>
                      <a:pt x="297944" y="35038"/>
                    </a:cubicBezTo>
                    <a:cubicBezTo>
                      <a:pt x="298186" y="36488"/>
                      <a:pt x="298186" y="37696"/>
                      <a:pt x="298186" y="39146"/>
                    </a:cubicBezTo>
                    <a:cubicBezTo>
                      <a:pt x="298186" y="40596"/>
                      <a:pt x="298428" y="41804"/>
                      <a:pt x="298428" y="43254"/>
                    </a:cubicBezTo>
                    <a:lnTo>
                      <a:pt x="298428" y="84091"/>
                    </a:lnTo>
                    <a:close/>
                    <a:moveTo>
                      <a:pt x="267981" y="38179"/>
                    </a:moveTo>
                    <a:cubicBezTo>
                      <a:pt x="270156" y="41079"/>
                      <a:pt x="271122" y="45187"/>
                      <a:pt x="271122" y="50262"/>
                    </a:cubicBezTo>
                    <a:lnTo>
                      <a:pt x="271122" y="52195"/>
                    </a:lnTo>
                    <a:lnTo>
                      <a:pt x="243817" y="52195"/>
                    </a:lnTo>
                    <a:cubicBezTo>
                      <a:pt x="244058" y="49778"/>
                      <a:pt x="244783" y="47362"/>
                      <a:pt x="245508" y="45187"/>
                    </a:cubicBezTo>
                    <a:cubicBezTo>
                      <a:pt x="246233" y="43012"/>
                      <a:pt x="247441" y="41079"/>
                      <a:pt x="248649" y="39388"/>
                    </a:cubicBezTo>
                    <a:cubicBezTo>
                      <a:pt x="249858" y="37696"/>
                      <a:pt x="251549" y="36246"/>
                      <a:pt x="253241" y="35280"/>
                    </a:cubicBezTo>
                    <a:cubicBezTo>
                      <a:pt x="254932" y="34313"/>
                      <a:pt x="257107" y="33830"/>
                      <a:pt x="259282" y="33830"/>
                    </a:cubicBezTo>
                    <a:cubicBezTo>
                      <a:pt x="262906" y="33588"/>
                      <a:pt x="265806" y="35038"/>
                      <a:pt x="267981" y="38179"/>
                    </a:cubicBezTo>
                    <a:moveTo>
                      <a:pt x="281029" y="58236"/>
                    </a:moveTo>
                    <a:lnTo>
                      <a:pt x="281029" y="52678"/>
                    </a:lnTo>
                    <a:cubicBezTo>
                      <a:pt x="281029" y="49537"/>
                      <a:pt x="280788" y="46395"/>
                      <a:pt x="280063" y="43496"/>
                    </a:cubicBezTo>
                    <a:cubicBezTo>
                      <a:pt x="279338" y="40354"/>
                      <a:pt x="278130" y="37696"/>
                      <a:pt x="276438" y="35280"/>
                    </a:cubicBezTo>
                    <a:cubicBezTo>
                      <a:pt x="274747" y="32863"/>
                      <a:pt x="272572" y="30930"/>
                      <a:pt x="269672" y="29480"/>
                    </a:cubicBezTo>
                    <a:cubicBezTo>
                      <a:pt x="266773" y="28030"/>
                      <a:pt x="263390" y="27306"/>
                      <a:pt x="259040" y="27306"/>
                    </a:cubicBezTo>
                    <a:cubicBezTo>
                      <a:pt x="255415" y="27306"/>
                      <a:pt x="252274" y="28030"/>
                      <a:pt x="249133" y="29480"/>
                    </a:cubicBezTo>
                    <a:cubicBezTo>
                      <a:pt x="245991" y="30930"/>
                      <a:pt x="243333" y="32863"/>
                      <a:pt x="241159" y="35521"/>
                    </a:cubicBezTo>
                    <a:cubicBezTo>
                      <a:pt x="238984" y="38179"/>
                      <a:pt x="237051" y="41079"/>
                      <a:pt x="235842" y="44704"/>
                    </a:cubicBezTo>
                    <a:cubicBezTo>
                      <a:pt x="234634" y="48328"/>
                      <a:pt x="233909" y="52195"/>
                      <a:pt x="233909" y="56544"/>
                    </a:cubicBezTo>
                    <a:cubicBezTo>
                      <a:pt x="233909" y="66210"/>
                      <a:pt x="236084" y="73459"/>
                      <a:pt x="240675" y="78292"/>
                    </a:cubicBezTo>
                    <a:cubicBezTo>
                      <a:pt x="245025" y="83125"/>
                      <a:pt x="251791" y="85783"/>
                      <a:pt x="260490" y="85783"/>
                    </a:cubicBezTo>
                    <a:cubicBezTo>
                      <a:pt x="265081" y="85783"/>
                      <a:pt x="268947" y="84816"/>
                      <a:pt x="272572" y="83125"/>
                    </a:cubicBezTo>
                    <a:cubicBezTo>
                      <a:pt x="275955" y="81192"/>
                      <a:pt x="279338" y="78534"/>
                      <a:pt x="282238" y="75151"/>
                    </a:cubicBezTo>
                    <a:lnTo>
                      <a:pt x="278371" y="71043"/>
                    </a:lnTo>
                    <a:cubicBezTo>
                      <a:pt x="274747" y="74426"/>
                      <a:pt x="271605" y="76359"/>
                      <a:pt x="268947" y="77567"/>
                    </a:cubicBezTo>
                    <a:cubicBezTo>
                      <a:pt x="266289" y="78534"/>
                      <a:pt x="263631" y="79017"/>
                      <a:pt x="261215" y="79017"/>
                    </a:cubicBezTo>
                    <a:cubicBezTo>
                      <a:pt x="255657" y="79017"/>
                      <a:pt x="251549" y="77325"/>
                      <a:pt x="248649" y="73701"/>
                    </a:cubicBezTo>
                    <a:cubicBezTo>
                      <a:pt x="245750" y="70076"/>
                      <a:pt x="244300" y="65002"/>
                      <a:pt x="244058" y="58477"/>
                    </a:cubicBezTo>
                    <a:lnTo>
                      <a:pt x="281029" y="58477"/>
                    </a:lnTo>
                    <a:close/>
                    <a:moveTo>
                      <a:pt x="183648" y="28997"/>
                    </a:moveTo>
                    <a:lnTo>
                      <a:pt x="172774" y="28997"/>
                    </a:lnTo>
                    <a:lnTo>
                      <a:pt x="195247" y="85300"/>
                    </a:lnTo>
                    <a:lnTo>
                      <a:pt x="203221" y="85300"/>
                    </a:lnTo>
                    <a:lnTo>
                      <a:pt x="226418" y="28997"/>
                    </a:lnTo>
                    <a:lnTo>
                      <a:pt x="217236" y="28997"/>
                    </a:lnTo>
                    <a:lnTo>
                      <a:pt x="202496" y="67660"/>
                    </a:lnTo>
                    <a:cubicBezTo>
                      <a:pt x="201046" y="71526"/>
                      <a:pt x="200321" y="74426"/>
                      <a:pt x="200079" y="76359"/>
                    </a:cubicBezTo>
                    <a:cubicBezTo>
                      <a:pt x="199838" y="75392"/>
                      <a:pt x="199596" y="74184"/>
                      <a:pt x="199354" y="72734"/>
                    </a:cubicBezTo>
                    <a:cubicBezTo>
                      <a:pt x="199113" y="71284"/>
                      <a:pt x="198388" y="69351"/>
                      <a:pt x="197663" y="67176"/>
                    </a:cubicBezTo>
                    <a:lnTo>
                      <a:pt x="183648" y="28997"/>
                    </a:lnTo>
                    <a:close/>
                    <a:moveTo>
                      <a:pt x="159000" y="28997"/>
                    </a:moveTo>
                    <a:lnTo>
                      <a:pt x="148851" y="28997"/>
                    </a:lnTo>
                    <a:lnTo>
                      <a:pt x="148851" y="84091"/>
                    </a:lnTo>
                    <a:lnTo>
                      <a:pt x="159000" y="84091"/>
                    </a:lnTo>
                    <a:lnTo>
                      <a:pt x="159000" y="28997"/>
                    </a:lnTo>
                    <a:close/>
                    <a:moveTo>
                      <a:pt x="158517" y="2416"/>
                    </a:moveTo>
                    <a:cubicBezTo>
                      <a:pt x="157309" y="1208"/>
                      <a:pt x="155859" y="483"/>
                      <a:pt x="154167" y="483"/>
                    </a:cubicBezTo>
                    <a:cubicBezTo>
                      <a:pt x="152476" y="483"/>
                      <a:pt x="150784" y="1208"/>
                      <a:pt x="149576" y="2416"/>
                    </a:cubicBezTo>
                    <a:cubicBezTo>
                      <a:pt x="148368" y="3625"/>
                      <a:pt x="147643" y="5316"/>
                      <a:pt x="147643" y="6766"/>
                    </a:cubicBezTo>
                    <a:cubicBezTo>
                      <a:pt x="147643" y="8457"/>
                      <a:pt x="148368" y="9907"/>
                      <a:pt x="149576" y="11116"/>
                    </a:cubicBezTo>
                    <a:cubicBezTo>
                      <a:pt x="150784" y="12324"/>
                      <a:pt x="152476" y="13049"/>
                      <a:pt x="154167" y="13049"/>
                    </a:cubicBezTo>
                    <a:cubicBezTo>
                      <a:pt x="155859" y="13049"/>
                      <a:pt x="157309" y="12324"/>
                      <a:pt x="158517" y="11116"/>
                    </a:cubicBezTo>
                    <a:cubicBezTo>
                      <a:pt x="159725" y="9907"/>
                      <a:pt x="160450" y="8457"/>
                      <a:pt x="160450" y="6766"/>
                    </a:cubicBezTo>
                    <a:cubicBezTo>
                      <a:pt x="160450" y="5074"/>
                      <a:pt x="159725" y="3625"/>
                      <a:pt x="158517" y="2416"/>
                    </a:cubicBezTo>
                    <a:moveTo>
                      <a:pt x="128795" y="84091"/>
                    </a:moveTo>
                    <a:lnTo>
                      <a:pt x="128795" y="49537"/>
                    </a:lnTo>
                    <a:cubicBezTo>
                      <a:pt x="128795" y="46637"/>
                      <a:pt x="128553" y="43737"/>
                      <a:pt x="128312" y="41079"/>
                    </a:cubicBezTo>
                    <a:cubicBezTo>
                      <a:pt x="128070" y="38421"/>
                      <a:pt x="127345" y="36005"/>
                      <a:pt x="126137" y="34071"/>
                    </a:cubicBezTo>
                    <a:cubicBezTo>
                      <a:pt x="124929" y="32138"/>
                      <a:pt x="122996" y="30447"/>
                      <a:pt x="120338" y="29239"/>
                    </a:cubicBezTo>
                    <a:cubicBezTo>
                      <a:pt x="117680" y="28030"/>
                      <a:pt x="114297" y="27306"/>
                      <a:pt x="109705" y="27306"/>
                    </a:cubicBezTo>
                    <a:cubicBezTo>
                      <a:pt x="106806" y="27306"/>
                      <a:pt x="104389" y="27789"/>
                      <a:pt x="102214" y="28514"/>
                    </a:cubicBezTo>
                    <a:cubicBezTo>
                      <a:pt x="100040" y="29480"/>
                      <a:pt x="98348" y="30447"/>
                      <a:pt x="96898" y="31655"/>
                    </a:cubicBezTo>
                    <a:cubicBezTo>
                      <a:pt x="95449" y="32863"/>
                      <a:pt x="94240" y="34071"/>
                      <a:pt x="93274" y="35280"/>
                    </a:cubicBezTo>
                    <a:cubicBezTo>
                      <a:pt x="92307" y="36488"/>
                      <a:pt x="91824" y="37213"/>
                      <a:pt x="91341" y="37938"/>
                    </a:cubicBezTo>
                    <a:lnTo>
                      <a:pt x="90132" y="28514"/>
                    </a:lnTo>
                    <a:lnTo>
                      <a:pt x="80708" y="29480"/>
                    </a:lnTo>
                    <a:cubicBezTo>
                      <a:pt x="80708" y="29964"/>
                      <a:pt x="80950" y="30689"/>
                      <a:pt x="80950" y="31655"/>
                    </a:cubicBezTo>
                    <a:cubicBezTo>
                      <a:pt x="81192" y="32622"/>
                      <a:pt x="81192" y="33830"/>
                      <a:pt x="81433" y="35280"/>
                    </a:cubicBezTo>
                    <a:cubicBezTo>
                      <a:pt x="81675" y="36730"/>
                      <a:pt x="81675" y="37938"/>
                      <a:pt x="81675" y="39388"/>
                    </a:cubicBezTo>
                    <a:cubicBezTo>
                      <a:pt x="81675" y="40837"/>
                      <a:pt x="81917" y="42046"/>
                      <a:pt x="81917" y="43496"/>
                    </a:cubicBezTo>
                    <a:lnTo>
                      <a:pt x="81917" y="84333"/>
                    </a:lnTo>
                    <a:lnTo>
                      <a:pt x="91824" y="84333"/>
                    </a:lnTo>
                    <a:lnTo>
                      <a:pt x="91824" y="53403"/>
                    </a:lnTo>
                    <a:cubicBezTo>
                      <a:pt x="91824" y="50986"/>
                      <a:pt x="92307" y="48570"/>
                      <a:pt x="93032" y="46154"/>
                    </a:cubicBezTo>
                    <a:cubicBezTo>
                      <a:pt x="93757" y="43979"/>
                      <a:pt x="94965" y="41804"/>
                      <a:pt x="96415" y="40354"/>
                    </a:cubicBezTo>
                    <a:cubicBezTo>
                      <a:pt x="97865" y="38663"/>
                      <a:pt x="99556" y="37454"/>
                      <a:pt x="101248" y="36488"/>
                    </a:cubicBezTo>
                    <a:cubicBezTo>
                      <a:pt x="103181" y="35521"/>
                      <a:pt x="105114" y="35038"/>
                      <a:pt x="107531" y="35038"/>
                    </a:cubicBezTo>
                    <a:cubicBezTo>
                      <a:pt x="109947" y="35038"/>
                      <a:pt x="112122" y="35280"/>
                      <a:pt x="113572" y="36005"/>
                    </a:cubicBezTo>
                    <a:cubicBezTo>
                      <a:pt x="115021" y="36730"/>
                      <a:pt x="116230" y="37454"/>
                      <a:pt x="117196" y="38904"/>
                    </a:cubicBezTo>
                    <a:cubicBezTo>
                      <a:pt x="117921" y="40113"/>
                      <a:pt x="118404" y="41804"/>
                      <a:pt x="118888" y="43496"/>
                    </a:cubicBezTo>
                    <a:cubicBezTo>
                      <a:pt x="119129" y="45429"/>
                      <a:pt x="119371" y="47362"/>
                      <a:pt x="119371" y="49778"/>
                    </a:cubicBezTo>
                    <a:lnTo>
                      <a:pt x="119371" y="84333"/>
                    </a:lnTo>
                    <a:lnTo>
                      <a:pt x="128795" y="84333"/>
                    </a:lnTo>
                    <a:close/>
                    <a:moveTo>
                      <a:pt x="60894" y="5799"/>
                    </a:moveTo>
                    <a:lnTo>
                      <a:pt x="50986" y="5799"/>
                    </a:lnTo>
                    <a:lnTo>
                      <a:pt x="50986" y="54128"/>
                    </a:lnTo>
                    <a:cubicBezTo>
                      <a:pt x="50986" y="59202"/>
                      <a:pt x="50503" y="63552"/>
                      <a:pt x="49295" y="66935"/>
                    </a:cubicBezTo>
                    <a:cubicBezTo>
                      <a:pt x="48328" y="70318"/>
                      <a:pt x="46879" y="72976"/>
                      <a:pt x="44945" y="74667"/>
                    </a:cubicBezTo>
                    <a:cubicBezTo>
                      <a:pt x="43012" y="76600"/>
                      <a:pt x="40837" y="77809"/>
                      <a:pt x="38421" y="78534"/>
                    </a:cubicBezTo>
                    <a:cubicBezTo>
                      <a:pt x="36005" y="79259"/>
                      <a:pt x="33347" y="79500"/>
                      <a:pt x="30447" y="79500"/>
                    </a:cubicBezTo>
                    <a:cubicBezTo>
                      <a:pt x="27547" y="79500"/>
                      <a:pt x="24889" y="79259"/>
                      <a:pt x="22231" y="78534"/>
                    </a:cubicBezTo>
                    <a:cubicBezTo>
                      <a:pt x="19815" y="77809"/>
                      <a:pt x="17640" y="76600"/>
                      <a:pt x="15707" y="74667"/>
                    </a:cubicBezTo>
                    <a:cubicBezTo>
                      <a:pt x="14015" y="72734"/>
                      <a:pt x="12565" y="70076"/>
                      <a:pt x="11357" y="66935"/>
                    </a:cubicBezTo>
                    <a:cubicBezTo>
                      <a:pt x="10391" y="63552"/>
                      <a:pt x="9666" y="59444"/>
                      <a:pt x="9666" y="54128"/>
                    </a:cubicBezTo>
                    <a:lnTo>
                      <a:pt x="9666" y="5799"/>
                    </a:lnTo>
                    <a:lnTo>
                      <a:pt x="0" y="5799"/>
                    </a:lnTo>
                    <a:lnTo>
                      <a:pt x="0" y="54853"/>
                    </a:lnTo>
                    <a:cubicBezTo>
                      <a:pt x="0" y="66451"/>
                      <a:pt x="2658" y="74667"/>
                      <a:pt x="7733" y="79500"/>
                    </a:cubicBezTo>
                    <a:cubicBezTo>
                      <a:pt x="12807" y="84333"/>
                      <a:pt x="20540" y="86749"/>
                      <a:pt x="30689" y="86749"/>
                    </a:cubicBezTo>
                    <a:cubicBezTo>
                      <a:pt x="40837" y="86749"/>
                      <a:pt x="48570" y="84333"/>
                      <a:pt x="53403" y="79500"/>
                    </a:cubicBezTo>
                    <a:cubicBezTo>
                      <a:pt x="58477" y="74667"/>
                      <a:pt x="60894" y="66451"/>
                      <a:pt x="60894" y="54853"/>
                    </a:cubicBezTo>
                    <a:lnTo>
                      <a:pt x="60894" y="579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1"/>
                  <a:buFont typeface="Arial"/>
                  <a:buNone/>
                </a:pPr>
                <a:endParaRPr sz="1351" b="0" i="0" u="none" strike="noStrike" cap="none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9" name="Google Shape;249;p34"/>
              <p:cNvSpPr/>
              <p:nvPr/>
            </p:nvSpPr>
            <p:spPr>
              <a:xfrm>
                <a:off x="11569754" y="1219314"/>
                <a:ext cx="152234" cy="132903"/>
              </a:xfrm>
              <a:custGeom>
                <a:avLst/>
                <a:gdLst/>
                <a:ahLst/>
                <a:cxnLst/>
                <a:rect l="l" t="t" r="r" b="b"/>
                <a:pathLst>
                  <a:path w="152234" h="132902" extrusionOk="0">
                    <a:moveTo>
                      <a:pt x="0" y="134353"/>
                    </a:moveTo>
                    <a:lnTo>
                      <a:pt x="84816" y="134353"/>
                    </a:lnTo>
                    <a:cubicBezTo>
                      <a:pt x="122029" y="134353"/>
                      <a:pt x="152234" y="104389"/>
                      <a:pt x="152234" y="67176"/>
                    </a:cubicBezTo>
                    <a:cubicBezTo>
                      <a:pt x="152234" y="29964"/>
                      <a:pt x="122029" y="0"/>
                      <a:pt x="84816" y="0"/>
                    </a:cubicBezTo>
                    <a:lnTo>
                      <a:pt x="0" y="0"/>
                    </a:lnTo>
                    <a:lnTo>
                      <a:pt x="0" y="134353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1"/>
                  <a:buFont typeface="Arial"/>
                  <a:buNone/>
                </a:pPr>
                <a:endParaRPr sz="1351" b="0" i="0" u="none" strike="noStrike" cap="none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50" name="Google Shape;250;p34"/>
          <p:cNvSpPr txBox="1">
            <a:spLocks noGrp="1"/>
          </p:cNvSpPr>
          <p:nvPr>
            <p:ph type="body" idx="4"/>
          </p:nvPr>
        </p:nvSpPr>
        <p:spPr>
          <a:xfrm>
            <a:off x="4623032" y="1089025"/>
            <a:ext cx="4000268" cy="333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200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006AB3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◼"/>
              <a:defRPr/>
            </a:lvl2pPr>
            <a:lvl3pPr marL="1371600" lvl="2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◼"/>
              <a:defRPr/>
            </a:lvl3pPr>
            <a:lvl4pPr marL="1828800" lvl="3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◼"/>
              <a:defRPr/>
            </a:lvl4pPr>
            <a:lvl5pPr marL="2286000" lvl="4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571">
          <p15:clr>
            <a:srgbClr val="FBAE40"/>
          </p15:clr>
        </p15:guide>
        <p15:guide id="2" orient="horz" pos="1537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 + zwei Bilder">
  <p:cSld name="Titel + zwei Bilder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5"/>
          <p:cNvSpPr txBox="1">
            <a:spLocks noGrp="1"/>
          </p:cNvSpPr>
          <p:nvPr>
            <p:ph type="title"/>
          </p:nvPr>
        </p:nvSpPr>
        <p:spPr>
          <a:xfrm>
            <a:off x="526594" y="330910"/>
            <a:ext cx="6349662" cy="452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AB3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3" name="Google Shape;253;p35"/>
          <p:cNvSpPr txBox="1">
            <a:spLocks noGrp="1"/>
          </p:cNvSpPr>
          <p:nvPr>
            <p:ph type="ftr" idx="11"/>
          </p:nvPr>
        </p:nvSpPr>
        <p:spPr>
          <a:xfrm>
            <a:off x="628650" y="4975579"/>
            <a:ext cx="7129704" cy="1486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54" name="Google Shape;254;p35"/>
          <p:cNvSpPr txBox="1">
            <a:spLocks noGrp="1"/>
          </p:cNvSpPr>
          <p:nvPr>
            <p:ph type="sldNum" idx="12"/>
          </p:nvPr>
        </p:nvSpPr>
        <p:spPr>
          <a:xfrm>
            <a:off x="35496" y="4975579"/>
            <a:ext cx="337406" cy="1486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‹Nr.›</a:t>
            </a:fld>
            <a:endParaRPr dirty="0"/>
          </a:p>
        </p:txBody>
      </p:sp>
      <p:sp>
        <p:nvSpPr>
          <p:cNvPr id="255" name="Google Shape;255;p35"/>
          <p:cNvSpPr txBox="1">
            <a:spLocks noGrp="1"/>
          </p:cNvSpPr>
          <p:nvPr>
            <p:ph type="body" idx="1"/>
          </p:nvPr>
        </p:nvSpPr>
        <p:spPr>
          <a:xfrm>
            <a:off x="0" y="1422400"/>
            <a:ext cx="4544616" cy="3492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0" tIns="540000" rIns="0" bIns="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oto Sans Symbols"/>
              <a:buNone/>
              <a:defRPr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◼"/>
              <a:defRPr/>
            </a:lvl2pPr>
            <a:lvl3pPr marL="1371600" lvl="2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◼"/>
              <a:defRPr/>
            </a:lvl3pPr>
            <a:lvl4pPr marL="1828800" lvl="3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◼"/>
              <a:defRPr/>
            </a:lvl4pPr>
            <a:lvl5pPr marL="2286000" lvl="4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◼"/>
              <a:defRPr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56" name="Google Shape;256;p35"/>
          <p:cNvSpPr txBox="1">
            <a:spLocks noGrp="1"/>
          </p:cNvSpPr>
          <p:nvPr>
            <p:ph type="body" idx="2"/>
          </p:nvPr>
        </p:nvSpPr>
        <p:spPr>
          <a:xfrm>
            <a:off x="4599384" y="1422400"/>
            <a:ext cx="4544616" cy="3492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0" tIns="540000" rIns="0" bIns="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oto Sans Symbols"/>
              <a:buNone/>
              <a:defRPr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◼"/>
              <a:defRPr/>
            </a:lvl2pPr>
            <a:lvl3pPr marL="1371600" lvl="2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◼"/>
              <a:defRPr/>
            </a:lvl3pPr>
            <a:lvl4pPr marL="1828800" lvl="3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◼"/>
              <a:defRPr/>
            </a:lvl4pPr>
            <a:lvl5pPr marL="2286000" lvl="4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◼"/>
              <a:defRPr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57" name="Google Shape;257;p35"/>
          <p:cNvSpPr txBox="1">
            <a:spLocks noGrp="1"/>
          </p:cNvSpPr>
          <p:nvPr>
            <p:ph type="body" idx="3"/>
          </p:nvPr>
        </p:nvSpPr>
        <p:spPr>
          <a:xfrm>
            <a:off x="522288" y="1089025"/>
            <a:ext cx="8101012" cy="333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200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006AB3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◼"/>
              <a:defRPr/>
            </a:lvl2pPr>
            <a:lvl3pPr marL="1371600" lvl="2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◼"/>
              <a:defRPr/>
            </a:lvl3pPr>
            <a:lvl4pPr marL="1828800" lvl="3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◼"/>
              <a:defRPr/>
            </a:lvl4pPr>
            <a:lvl5pPr marL="2286000" lvl="4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97">
          <p15:clr>
            <a:srgbClr val="FBAE40"/>
          </p15:clr>
        </p15:guide>
        <p15:guide id="2" pos="286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 + drei Bilder">
  <p:cSld name="Titel + drei Bilder"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6"/>
          <p:cNvSpPr txBox="1">
            <a:spLocks noGrp="1"/>
          </p:cNvSpPr>
          <p:nvPr>
            <p:ph type="title"/>
          </p:nvPr>
        </p:nvSpPr>
        <p:spPr>
          <a:xfrm>
            <a:off x="526594" y="330910"/>
            <a:ext cx="6349662" cy="452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AB3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0" name="Google Shape;260;p36"/>
          <p:cNvSpPr txBox="1">
            <a:spLocks noGrp="1"/>
          </p:cNvSpPr>
          <p:nvPr>
            <p:ph type="ftr" idx="11"/>
          </p:nvPr>
        </p:nvSpPr>
        <p:spPr>
          <a:xfrm>
            <a:off x="628650" y="4975579"/>
            <a:ext cx="7129704" cy="1486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61" name="Google Shape;261;p36"/>
          <p:cNvSpPr txBox="1">
            <a:spLocks noGrp="1"/>
          </p:cNvSpPr>
          <p:nvPr>
            <p:ph type="sldNum" idx="12"/>
          </p:nvPr>
        </p:nvSpPr>
        <p:spPr>
          <a:xfrm>
            <a:off x="35496" y="4975579"/>
            <a:ext cx="337406" cy="1486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‹Nr.›</a:t>
            </a:fld>
            <a:endParaRPr dirty="0"/>
          </a:p>
        </p:txBody>
      </p:sp>
      <p:sp>
        <p:nvSpPr>
          <p:cNvPr id="262" name="Google Shape;262;p36"/>
          <p:cNvSpPr txBox="1">
            <a:spLocks noGrp="1"/>
          </p:cNvSpPr>
          <p:nvPr>
            <p:ph type="body" idx="1"/>
          </p:nvPr>
        </p:nvSpPr>
        <p:spPr>
          <a:xfrm>
            <a:off x="0" y="1422399"/>
            <a:ext cx="2978945" cy="3492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0" tIns="540000" rIns="0" bIns="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oto Sans Symbols"/>
              <a:buNone/>
              <a:defRPr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◼"/>
              <a:defRPr/>
            </a:lvl2pPr>
            <a:lvl3pPr marL="1371600" lvl="2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◼"/>
              <a:defRPr/>
            </a:lvl3pPr>
            <a:lvl4pPr marL="1828800" lvl="3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◼"/>
              <a:defRPr/>
            </a:lvl4pPr>
            <a:lvl5pPr marL="2286000" lvl="4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◼"/>
              <a:defRPr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63" name="Google Shape;263;p36"/>
          <p:cNvSpPr txBox="1">
            <a:spLocks noGrp="1"/>
          </p:cNvSpPr>
          <p:nvPr>
            <p:ph type="body" idx="2"/>
          </p:nvPr>
        </p:nvSpPr>
        <p:spPr>
          <a:xfrm>
            <a:off x="3032522" y="1422400"/>
            <a:ext cx="3078956" cy="3492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0" tIns="540000" rIns="0" bIns="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oto Sans Symbols"/>
              <a:buNone/>
              <a:defRPr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◼"/>
              <a:defRPr/>
            </a:lvl2pPr>
            <a:lvl3pPr marL="1371600" lvl="2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◼"/>
              <a:defRPr/>
            </a:lvl3pPr>
            <a:lvl4pPr marL="1828800" lvl="3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◼"/>
              <a:defRPr/>
            </a:lvl4pPr>
            <a:lvl5pPr marL="2286000" lvl="4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◼"/>
              <a:defRPr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64" name="Google Shape;264;p36"/>
          <p:cNvSpPr txBox="1">
            <a:spLocks noGrp="1"/>
          </p:cNvSpPr>
          <p:nvPr>
            <p:ph type="body" idx="3"/>
          </p:nvPr>
        </p:nvSpPr>
        <p:spPr>
          <a:xfrm>
            <a:off x="6165058" y="1422400"/>
            <a:ext cx="2978943" cy="3492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0" tIns="540000" rIns="0" bIns="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oto Sans Symbols"/>
              <a:buNone/>
              <a:defRPr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◼"/>
              <a:defRPr/>
            </a:lvl2pPr>
            <a:lvl3pPr marL="1371600" lvl="2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◼"/>
              <a:defRPr/>
            </a:lvl3pPr>
            <a:lvl4pPr marL="1828800" lvl="3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◼"/>
              <a:defRPr/>
            </a:lvl4pPr>
            <a:lvl5pPr marL="2286000" lvl="4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◼"/>
              <a:defRPr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65" name="Google Shape;265;p36"/>
          <p:cNvSpPr txBox="1">
            <a:spLocks noGrp="1"/>
          </p:cNvSpPr>
          <p:nvPr>
            <p:ph type="body" idx="4"/>
          </p:nvPr>
        </p:nvSpPr>
        <p:spPr>
          <a:xfrm>
            <a:off x="522288" y="1089025"/>
            <a:ext cx="8101012" cy="333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200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006AB3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◼"/>
              <a:defRPr/>
            </a:lvl2pPr>
            <a:lvl3pPr marL="1371600" lvl="2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◼"/>
              <a:defRPr/>
            </a:lvl3pPr>
            <a:lvl4pPr marL="1828800" lvl="3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◼"/>
              <a:defRPr/>
            </a:lvl4pPr>
            <a:lvl5pPr marL="2286000" lvl="4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910">
          <p15:clr>
            <a:srgbClr val="FBAE40"/>
          </p15:clr>
        </p15:guide>
        <p15:guide id="2" pos="3850">
          <p15:clr>
            <a:srgbClr val="FBAE40"/>
          </p15:clr>
        </p15:guide>
        <p15:guide id="3" pos="3884">
          <p15:clr>
            <a:srgbClr val="FBAE40"/>
          </p15:clr>
        </p15:guide>
        <p15:guide id="4" pos="1877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Überschrift + Bild groß">
  <p:cSld name="Überschrift + Bild groß"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7"/>
          <p:cNvSpPr txBox="1">
            <a:spLocks noGrp="1"/>
          </p:cNvSpPr>
          <p:nvPr>
            <p:ph type="title"/>
          </p:nvPr>
        </p:nvSpPr>
        <p:spPr>
          <a:xfrm>
            <a:off x="526594" y="330910"/>
            <a:ext cx="6349662" cy="452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AB3"/>
              </a:buClr>
              <a:buSzPts val="2700"/>
              <a:buFont typeface="A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8" name="Google Shape;268;p37"/>
          <p:cNvSpPr txBox="1">
            <a:spLocks noGrp="1"/>
          </p:cNvSpPr>
          <p:nvPr>
            <p:ph type="ftr" idx="11"/>
          </p:nvPr>
        </p:nvSpPr>
        <p:spPr>
          <a:xfrm>
            <a:off x="628650" y="4975579"/>
            <a:ext cx="7129704" cy="1486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69" name="Google Shape;269;p37"/>
          <p:cNvSpPr txBox="1">
            <a:spLocks noGrp="1"/>
          </p:cNvSpPr>
          <p:nvPr>
            <p:ph type="sldNum" idx="12"/>
          </p:nvPr>
        </p:nvSpPr>
        <p:spPr>
          <a:xfrm>
            <a:off x="35496" y="4975579"/>
            <a:ext cx="337406" cy="1486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‹Nr.›</a:t>
            </a:fld>
            <a:endParaRPr dirty="0"/>
          </a:p>
        </p:txBody>
      </p:sp>
      <p:sp>
        <p:nvSpPr>
          <p:cNvPr id="270" name="Google Shape;270;p37"/>
          <p:cNvSpPr txBox="1">
            <a:spLocks noGrp="1"/>
          </p:cNvSpPr>
          <p:nvPr>
            <p:ph type="body" idx="1"/>
          </p:nvPr>
        </p:nvSpPr>
        <p:spPr>
          <a:xfrm>
            <a:off x="0" y="1422399"/>
            <a:ext cx="9144000" cy="3492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0" tIns="540000" rIns="0" bIns="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oto Sans Symbols"/>
              <a:buNone/>
              <a:defRPr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◼"/>
              <a:defRPr/>
            </a:lvl2pPr>
            <a:lvl3pPr marL="1371600" lvl="2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◼"/>
              <a:defRPr/>
            </a:lvl3pPr>
            <a:lvl4pPr marL="1828800" lvl="3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◼"/>
              <a:defRPr/>
            </a:lvl4pPr>
            <a:lvl5pPr marL="2286000" lvl="4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◼"/>
              <a:defRPr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71" name="Google Shape;271;p37"/>
          <p:cNvSpPr txBox="1">
            <a:spLocks noGrp="1"/>
          </p:cNvSpPr>
          <p:nvPr>
            <p:ph type="body" idx="2"/>
          </p:nvPr>
        </p:nvSpPr>
        <p:spPr>
          <a:xfrm>
            <a:off x="522288" y="1089025"/>
            <a:ext cx="8101012" cy="333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200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006AB3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◼"/>
              <a:defRPr/>
            </a:lvl2pPr>
            <a:lvl3pPr marL="1371600" lvl="2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◼"/>
              <a:defRPr/>
            </a:lvl3pPr>
            <a:lvl4pPr marL="1828800" lvl="3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◼"/>
              <a:defRPr/>
            </a:lvl4pPr>
            <a:lvl5pPr marL="2286000" lvl="4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979">
          <p15:clr>
            <a:srgbClr val="FBAE40"/>
          </p15:clr>
        </p15:guide>
        <p15:guide id="2" orient="horz" pos="2014">
          <p15:clr>
            <a:srgbClr val="FBAE40"/>
          </p15:clr>
        </p15:guide>
        <p15:guide id="3" pos="2863">
          <p15:clr>
            <a:srgbClr val="FBAE40"/>
          </p15:clr>
        </p15:guide>
        <p15:guide id="4" pos="2897">
          <p15:clr>
            <a:srgbClr val="FBAE40"/>
          </p15:clr>
        </p15:guide>
        <p15:guide id="5" pos="1928">
          <p15:clr>
            <a:srgbClr val="FBAE40"/>
          </p15:clr>
        </p15:guide>
        <p15:guide id="6" pos="1894">
          <p15:clr>
            <a:srgbClr val="FBAE40"/>
          </p15:clr>
        </p15:guide>
        <p15:guide id="7" pos="958">
          <p15:clr>
            <a:srgbClr val="FBAE40"/>
          </p15:clr>
        </p15:guide>
        <p15:guide id="8" pos="924">
          <p15:clr>
            <a:srgbClr val="FBAE40"/>
          </p15:clr>
        </p15:guide>
        <p15:guide id="9" pos="4309">
          <p15:clr>
            <a:srgbClr val="FBAE40"/>
          </p15:clr>
        </p15:guide>
        <p15:guide id="10" pos="4343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 + Untertitel">
  <p:cSld name="Titel + Untertitel"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8"/>
          <p:cNvSpPr txBox="1">
            <a:spLocks noGrp="1"/>
          </p:cNvSpPr>
          <p:nvPr>
            <p:ph type="title"/>
          </p:nvPr>
        </p:nvSpPr>
        <p:spPr>
          <a:xfrm>
            <a:off x="526594" y="330910"/>
            <a:ext cx="6349662" cy="452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AB3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4" name="Google Shape;274;p38"/>
          <p:cNvSpPr txBox="1">
            <a:spLocks noGrp="1"/>
          </p:cNvSpPr>
          <p:nvPr>
            <p:ph type="ftr" idx="11"/>
          </p:nvPr>
        </p:nvSpPr>
        <p:spPr>
          <a:xfrm>
            <a:off x="628650" y="4975579"/>
            <a:ext cx="7129704" cy="1486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75" name="Google Shape;275;p38"/>
          <p:cNvSpPr txBox="1">
            <a:spLocks noGrp="1"/>
          </p:cNvSpPr>
          <p:nvPr>
            <p:ph type="sldNum" idx="12"/>
          </p:nvPr>
        </p:nvSpPr>
        <p:spPr>
          <a:xfrm>
            <a:off x="35496" y="4975579"/>
            <a:ext cx="337406" cy="1486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‹Nr.›</a:t>
            </a:fld>
            <a:endParaRPr dirty="0"/>
          </a:p>
        </p:txBody>
      </p:sp>
      <p:sp>
        <p:nvSpPr>
          <p:cNvPr id="276" name="Google Shape;276;p38"/>
          <p:cNvSpPr txBox="1">
            <a:spLocks noGrp="1"/>
          </p:cNvSpPr>
          <p:nvPr>
            <p:ph type="body" idx="1"/>
          </p:nvPr>
        </p:nvSpPr>
        <p:spPr>
          <a:xfrm>
            <a:off x="522288" y="1089025"/>
            <a:ext cx="8101012" cy="333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200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006AB3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◼"/>
              <a:defRPr/>
            </a:lvl2pPr>
            <a:lvl3pPr marL="1371600" lvl="2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◼"/>
              <a:defRPr/>
            </a:lvl3pPr>
            <a:lvl4pPr marL="1828800" lvl="3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◼"/>
              <a:defRPr/>
            </a:lvl4pPr>
            <a:lvl5pPr marL="2286000" lvl="4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r Titel">
  <p:cSld name="Nur Titel"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9"/>
          <p:cNvSpPr txBox="1">
            <a:spLocks noGrp="1"/>
          </p:cNvSpPr>
          <p:nvPr>
            <p:ph type="title"/>
          </p:nvPr>
        </p:nvSpPr>
        <p:spPr>
          <a:xfrm>
            <a:off x="526594" y="330910"/>
            <a:ext cx="6349662" cy="452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AB3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9" name="Google Shape;279;p39"/>
          <p:cNvSpPr txBox="1">
            <a:spLocks noGrp="1"/>
          </p:cNvSpPr>
          <p:nvPr>
            <p:ph type="ftr" idx="11"/>
          </p:nvPr>
        </p:nvSpPr>
        <p:spPr>
          <a:xfrm>
            <a:off x="628650" y="4975579"/>
            <a:ext cx="7129704" cy="1486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80" name="Google Shape;280;p39"/>
          <p:cNvSpPr txBox="1">
            <a:spLocks noGrp="1"/>
          </p:cNvSpPr>
          <p:nvPr>
            <p:ph type="sldNum" idx="12"/>
          </p:nvPr>
        </p:nvSpPr>
        <p:spPr>
          <a:xfrm>
            <a:off x="35496" y="4975579"/>
            <a:ext cx="337406" cy="1486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‹Nr.›</a:t>
            </a:fld>
            <a:endParaRPr dirty="0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er" type="blank">
  <p:cSld name="BLANK"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0"/>
          <p:cNvSpPr txBox="1">
            <a:spLocks noGrp="1"/>
          </p:cNvSpPr>
          <p:nvPr>
            <p:ph type="ftr" idx="11"/>
          </p:nvPr>
        </p:nvSpPr>
        <p:spPr>
          <a:xfrm>
            <a:off x="628650" y="4975579"/>
            <a:ext cx="7129704" cy="1486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83" name="Google Shape;283;p40"/>
          <p:cNvSpPr txBox="1">
            <a:spLocks noGrp="1"/>
          </p:cNvSpPr>
          <p:nvPr>
            <p:ph type="sldNum" idx="12"/>
          </p:nvPr>
        </p:nvSpPr>
        <p:spPr>
          <a:xfrm>
            <a:off x="35496" y="4975579"/>
            <a:ext cx="337406" cy="1486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‹Nr.›</a:t>
            </a:fld>
            <a:endParaRPr dirty="0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Kapiteltrenner + Heinekopf">
  <p:cSld name="Kapiteltrenner + Heinekopf"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" name="Google Shape;285;p4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958451"/>
            <a:ext cx="9144000" cy="192881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41"/>
          <p:cNvSpPr txBox="1">
            <a:spLocks noGrp="1"/>
          </p:cNvSpPr>
          <p:nvPr>
            <p:ph type="title"/>
          </p:nvPr>
        </p:nvSpPr>
        <p:spPr>
          <a:xfrm>
            <a:off x="3842920" y="3034543"/>
            <a:ext cx="4779587" cy="919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AB3"/>
              </a:buClr>
              <a:buSzPts val="2700"/>
              <a:buFont typeface="A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287" name="Google Shape;287;p41"/>
          <p:cNvPicPr preferRelativeResize="0"/>
          <p:nvPr/>
        </p:nvPicPr>
        <p:blipFill rotWithShape="1">
          <a:blip r:embed="rId3">
            <a:alphaModFix/>
          </a:blip>
          <a:srcRect l="28921" t="8747" b="17590"/>
          <a:stretch/>
        </p:blipFill>
        <p:spPr>
          <a:xfrm>
            <a:off x="0" y="0"/>
            <a:ext cx="3731958" cy="4914900"/>
          </a:xfrm>
          <a:custGeom>
            <a:avLst/>
            <a:gdLst/>
            <a:ahLst/>
            <a:cxnLst/>
            <a:rect l="l" t="t" r="r" b="b"/>
            <a:pathLst>
              <a:path w="5015880" h="6597650" extrusionOk="0">
                <a:moveTo>
                  <a:pt x="0" y="0"/>
                </a:moveTo>
                <a:lnTo>
                  <a:pt x="5015880" y="0"/>
                </a:lnTo>
                <a:lnTo>
                  <a:pt x="5015880" y="6597650"/>
                </a:lnTo>
                <a:lnTo>
                  <a:pt x="0" y="659765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288" name="Google Shape;288;p41"/>
          <p:cNvSpPr txBox="1">
            <a:spLocks noGrp="1"/>
          </p:cNvSpPr>
          <p:nvPr>
            <p:ph type="ftr" idx="11"/>
          </p:nvPr>
        </p:nvSpPr>
        <p:spPr>
          <a:xfrm>
            <a:off x="628650" y="4975579"/>
            <a:ext cx="7129704" cy="1486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89" name="Google Shape;289;p41"/>
          <p:cNvSpPr txBox="1">
            <a:spLocks noGrp="1"/>
          </p:cNvSpPr>
          <p:nvPr>
            <p:ph type="sldNum" idx="12"/>
          </p:nvPr>
        </p:nvSpPr>
        <p:spPr>
          <a:xfrm>
            <a:off x="35496" y="4975579"/>
            <a:ext cx="337406" cy="1486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‹Nr.›</a:t>
            </a:fld>
            <a:endParaRPr dirty="0"/>
          </a:p>
        </p:txBody>
      </p:sp>
      <p:grpSp>
        <p:nvGrpSpPr>
          <p:cNvPr id="290" name="Google Shape;290;p41"/>
          <p:cNvGrpSpPr/>
          <p:nvPr/>
        </p:nvGrpSpPr>
        <p:grpSpPr>
          <a:xfrm>
            <a:off x="7758354" y="280904"/>
            <a:ext cx="1050055" cy="621121"/>
            <a:chOff x="10321916" y="525077"/>
            <a:chExt cx="1400072" cy="827140"/>
          </a:xfrm>
        </p:grpSpPr>
        <p:grpSp>
          <p:nvGrpSpPr>
            <p:cNvPr id="291" name="Google Shape;291;p41"/>
            <p:cNvGrpSpPr/>
            <p:nvPr/>
          </p:nvGrpSpPr>
          <p:grpSpPr>
            <a:xfrm>
              <a:off x="10321916" y="525077"/>
              <a:ext cx="1179695" cy="575590"/>
              <a:chOff x="10321916" y="525077"/>
              <a:chExt cx="1179695" cy="575590"/>
            </a:xfrm>
          </p:grpSpPr>
          <p:sp>
            <p:nvSpPr>
              <p:cNvPr id="292" name="Google Shape;292;p41"/>
              <p:cNvSpPr/>
              <p:nvPr/>
            </p:nvSpPr>
            <p:spPr>
              <a:xfrm>
                <a:off x="11143981" y="639857"/>
                <a:ext cx="357630" cy="357630"/>
              </a:xfrm>
              <a:custGeom>
                <a:avLst/>
                <a:gdLst/>
                <a:ahLst/>
                <a:cxnLst/>
                <a:rect l="l" t="t" r="r" b="b"/>
                <a:pathLst>
                  <a:path w="357629" h="357629" extrusionOk="0">
                    <a:moveTo>
                      <a:pt x="358113" y="0"/>
                    </a:moveTo>
                    <a:lnTo>
                      <a:pt x="358113" y="179540"/>
                    </a:lnTo>
                    <a:cubicBezTo>
                      <a:pt x="358113" y="286587"/>
                      <a:pt x="277888" y="359080"/>
                      <a:pt x="179057" y="359080"/>
                    </a:cubicBezTo>
                    <a:cubicBezTo>
                      <a:pt x="80225" y="359080"/>
                      <a:pt x="0" y="286587"/>
                      <a:pt x="0" y="179540"/>
                    </a:cubicBezTo>
                    <a:cubicBezTo>
                      <a:pt x="0" y="164075"/>
                      <a:pt x="0" y="0"/>
                      <a:pt x="0" y="0"/>
                    </a:cubicBezTo>
                    <a:lnTo>
                      <a:pt x="90857" y="0"/>
                    </a:lnTo>
                    <a:cubicBezTo>
                      <a:pt x="90857" y="32622"/>
                      <a:pt x="90857" y="165041"/>
                      <a:pt x="90857" y="171807"/>
                    </a:cubicBezTo>
                    <a:cubicBezTo>
                      <a:pt x="90857" y="227385"/>
                      <a:pt x="130487" y="265323"/>
                      <a:pt x="179057" y="265323"/>
                    </a:cubicBezTo>
                    <a:cubicBezTo>
                      <a:pt x="227868" y="265323"/>
                      <a:pt x="267256" y="227385"/>
                      <a:pt x="267256" y="171807"/>
                    </a:cubicBezTo>
                    <a:lnTo>
                      <a:pt x="267256" y="0"/>
                    </a:lnTo>
                    <a:lnTo>
                      <a:pt x="35811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1"/>
                  <a:buFont typeface="Arial"/>
                  <a:buNone/>
                </a:pPr>
                <a:endParaRPr sz="1351" b="0" i="0" u="none" strike="noStrike" cap="none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3" name="Google Shape;293;p41"/>
              <p:cNvSpPr/>
              <p:nvPr/>
            </p:nvSpPr>
            <p:spPr>
              <a:xfrm>
                <a:off x="10321916" y="525077"/>
                <a:ext cx="357630" cy="463952"/>
              </a:xfrm>
              <a:custGeom>
                <a:avLst/>
                <a:gdLst/>
                <a:ahLst/>
                <a:cxnLst/>
                <a:rect l="l" t="t" r="r" b="b"/>
                <a:pathLst>
                  <a:path w="357629" h="463952" extrusionOk="0">
                    <a:moveTo>
                      <a:pt x="90857" y="464435"/>
                    </a:moveTo>
                    <a:lnTo>
                      <a:pt x="0" y="464435"/>
                    </a:lnTo>
                    <a:lnTo>
                      <a:pt x="0" y="0"/>
                    </a:lnTo>
                    <a:lnTo>
                      <a:pt x="90857" y="0"/>
                    </a:lnTo>
                    <a:lnTo>
                      <a:pt x="90857" y="127345"/>
                    </a:lnTo>
                    <a:cubicBezTo>
                      <a:pt x="116955" y="113330"/>
                      <a:pt x="146918" y="105597"/>
                      <a:pt x="179298" y="105597"/>
                    </a:cubicBezTo>
                    <a:cubicBezTo>
                      <a:pt x="278130" y="105597"/>
                      <a:pt x="358355" y="178090"/>
                      <a:pt x="358355" y="285137"/>
                    </a:cubicBezTo>
                    <a:lnTo>
                      <a:pt x="358355" y="464677"/>
                    </a:lnTo>
                    <a:lnTo>
                      <a:pt x="267497" y="464677"/>
                    </a:lnTo>
                    <a:lnTo>
                      <a:pt x="267497" y="292870"/>
                    </a:lnTo>
                    <a:cubicBezTo>
                      <a:pt x="267497" y="237292"/>
                      <a:pt x="227868" y="199354"/>
                      <a:pt x="179298" y="199354"/>
                    </a:cubicBezTo>
                    <a:cubicBezTo>
                      <a:pt x="130728" y="199354"/>
                      <a:pt x="91099" y="237292"/>
                      <a:pt x="91099" y="292870"/>
                    </a:cubicBezTo>
                    <a:lnTo>
                      <a:pt x="91099" y="464435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1"/>
                  <a:buFont typeface="Arial"/>
                  <a:buNone/>
                </a:pPr>
                <a:endParaRPr sz="1351" b="0" i="0" u="none" strike="noStrike" cap="none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4" name="Google Shape;294;p41"/>
              <p:cNvSpPr/>
              <p:nvPr/>
            </p:nvSpPr>
            <p:spPr>
              <a:xfrm>
                <a:off x="10734399" y="525077"/>
                <a:ext cx="357630" cy="463952"/>
              </a:xfrm>
              <a:custGeom>
                <a:avLst/>
                <a:gdLst/>
                <a:ahLst/>
                <a:cxnLst/>
                <a:rect l="l" t="t" r="r" b="b"/>
                <a:pathLst>
                  <a:path w="357629" h="463952" extrusionOk="0">
                    <a:moveTo>
                      <a:pt x="90857" y="464435"/>
                    </a:moveTo>
                    <a:lnTo>
                      <a:pt x="0" y="464435"/>
                    </a:lnTo>
                    <a:lnTo>
                      <a:pt x="0" y="0"/>
                    </a:lnTo>
                    <a:lnTo>
                      <a:pt x="90857" y="0"/>
                    </a:lnTo>
                    <a:lnTo>
                      <a:pt x="90857" y="127345"/>
                    </a:lnTo>
                    <a:cubicBezTo>
                      <a:pt x="116955" y="113330"/>
                      <a:pt x="146918" y="105597"/>
                      <a:pt x="179298" y="105597"/>
                    </a:cubicBezTo>
                    <a:cubicBezTo>
                      <a:pt x="278130" y="105597"/>
                      <a:pt x="358355" y="178090"/>
                      <a:pt x="358355" y="285137"/>
                    </a:cubicBezTo>
                    <a:lnTo>
                      <a:pt x="358355" y="464677"/>
                    </a:lnTo>
                    <a:lnTo>
                      <a:pt x="267497" y="464677"/>
                    </a:lnTo>
                    <a:lnTo>
                      <a:pt x="267497" y="292870"/>
                    </a:lnTo>
                    <a:cubicBezTo>
                      <a:pt x="267497" y="237292"/>
                      <a:pt x="227868" y="199354"/>
                      <a:pt x="179298" y="199354"/>
                    </a:cubicBezTo>
                    <a:cubicBezTo>
                      <a:pt x="130728" y="199354"/>
                      <a:pt x="91099" y="237292"/>
                      <a:pt x="91099" y="292870"/>
                    </a:cubicBezTo>
                    <a:lnTo>
                      <a:pt x="91099" y="464435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1"/>
                  <a:buFont typeface="Arial"/>
                  <a:buNone/>
                </a:pPr>
                <a:endParaRPr sz="1351" b="0" i="0" u="none" strike="noStrike" cap="none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5" name="Google Shape;295;p41"/>
              <p:cNvSpPr/>
              <p:nvPr/>
            </p:nvSpPr>
            <p:spPr>
              <a:xfrm>
                <a:off x="10464001" y="1088585"/>
                <a:ext cx="12082" cy="12082"/>
              </a:xfrm>
              <a:custGeom>
                <a:avLst/>
                <a:gdLst/>
                <a:ahLst/>
                <a:cxnLst/>
                <a:rect l="l" t="t" r="r" b="b"/>
                <a:pathLst>
                  <a:path w="12082" h="12082" extrusionOk="0">
                    <a:moveTo>
                      <a:pt x="10874" y="1933"/>
                    </a:moveTo>
                    <a:cubicBezTo>
                      <a:pt x="9666" y="725"/>
                      <a:pt x="8216" y="0"/>
                      <a:pt x="6524" y="0"/>
                    </a:cubicBezTo>
                    <a:cubicBezTo>
                      <a:pt x="4833" y="0"/>
                      <a:pt x="3141" y="725"/>
                      <a:pt x="1933" y="1933"/>
                    </a:cubicBezTo>
                    <a:cubicBezTo>
                      <a:pt x="725" y="3141"/>
                      <a:pt x="0" y="4833"/>
                      <a:pt x="0" y="6283"/>
                    </a:cubicBezTo>
                    <a:cubicBezTo>
                      <a:pt x="0" y="7733"/>
                      <a:pt x="725" y="9424"/>
                      <a:pt x="1933" y="10632"/>
                    </a:cubicBezTo>
                    <a:cubicBezTo>
                      <a:pt x="3141" y="11840"/>
                      <a:pt x="4591" y="12565"/>
                      <a:pt x="6524" y="12565"/>
                    </a:cubicBezTo>
                    <a:cubicBezTo>
                      <a:pt x="8216" y="12565"/>
                      <a:pt x="9666" y="11840"/>
                      <a:pt x="10874" y="10632"/>
                    </a:cubicBezTo>
                    <a:cubicBezTo>
                      <a:pt x="12082" y="9424"/>
                      <a:pt x="12807" y="7974"/>
                      <a:pt x="12807" y="6283"/>
                    </a:cubicBezTo>
                    <a:cubicBezTo>
                      <a:pt x="12807" y="4591"/>
                      <a:pt x="12082" y="3383"/>
                      <a:pt x="10874" y="1933"/>
                    </a:cubicBezTo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1"/>
                  <a:buFont typeface="Arial"/>
                  <a:buNone/>
                </a:pPr>
                <a:endParaRPr sz="1351" b="0" i="0" u="none" strike="noStrike" cap="none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6" name="Google Shape;296;p41"/>
              <p:cNvSpPr/>
              <p:nvPr/>
            </p:nvSpPr>
            <p:spPr>
              <a:xfrm>
                <a:off x="10610678" y="1088585"/>
                <a:ext cx="12082" cy="12082"/>
              </a:xfrm>
              <a:custGeom>
                <a:avLst/>
                <a:gdLst/>
                <a:ahLst/>
                <a:cxnLst/>
                <a:rect l="l" t="t" r="r" b="b"/>
                <a:pathLst>
                  <a:path w="12082" h="12082" extrusionOk="0">
                    <a:moveTo>
                      <a:pt x="10874" y="1933"/>
                    </a:moveTo>
                    <a:cubicBezTo>
                      <a:pt x="9666" y="725"/>
                      <a:pt x="8216" y="0"/>
                      <a:pt x="6524" y="0"/>
                    </a:cubicBezTo>
                    <a:cubicBezTo>
                      <a:pt x="4833" y="0"/>
                      <a:pt x="3141" y="725"/>
                      <a:pt x="1933" y="1933"/>
                    </a:cubicBezTo>
                    <a:cubicBezTo>
                      <a:pt x="725" y="3141"/>
                      <a:pt x="0" y="4833"/>
                      <a:pt x="0" y="6283"/>
                    </a:cubicBezTo>
                    <a:cubicBezTo>
                      <a:pt x="0" y="7733"/>
                      <a:pt x="725" y="9424"/>
                      <a:pt x="1933" y="10632"/>
                    </a:cubicBezTo>
                    <a:cubicBezTo>
                      <a:pt x="3141" y="11840"/>
                      <a:pt x="4591" y="12565"/>
                      <a:pt x="6524" y="12565"/>
                    </a:cubicBezTo>
                    <a:cubicBezTo>
                      <a:pt x="8216" y="12565"/>
                      <a:pt x="9666" y="11840"/>
                      <a:pt x="10874" y="10632"/>
                    </a:cubicBezTo>
                    <a:cubicBezTo>
                      <a:pt x="12082" y="9424"/>
                      <a:pt x="12807" y="7974"/>
                      <a:pt x="12807" y="6283"/>
                    </a:cubicBezTo>
                    <a:cubicBezTo>
                      <a:pt x="12807" y="4591"/>
                      <a:pt x="12082" y="3383"/>
                      <a:pt x="10874" y="1933"/>
                    </a:cubicBezTo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1"/>
                  <a:buFont typeface="Arial"/>
                  <a:buNone/>
                </a:pPr>
                <a:endParaRPr sz="1351" b="0" i="0" u="none" strike="noStrike" cap="none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7" name="Google Shape;297;p41"/>
              <p:cNvSpPr/>
              <p:nvPr/>
            </p:nvSpPr>
            <p:spPr>
              <a:xfrm>
                <a:off x="10949701" y="1088585"/>
                <a:ext cx="12082" cy="12082"/>
              </a:xfrm>
              <a:custGeom>
                <a:avLst/>
                <a:gdLst/>
                <a:ahLst/>
                <a:cxnLst/>
                <a:rect l="l" t="t" r="r" b="b"/>
                <a:pathLst>
                  <a:path w="12082" h="12082" extrusionOk="0">
                    <a:moveTo>
                      <a:pt x="10874" y="1933"/>
                    </a:moveTo>
                    <a:cubicBezTo>
                      <a:pt x="9666" y="725"/>
                      <a:pt x="8216" y="0"/>
                      <a:pt x="6524" y="0"/>
                    </a:cubicBezTo>
                    <a:cubicBezTo>
                      <a:pt x="4833" y="0"/>
                      <a:pt x="3141" y="725"/>
                      <a:pt x="1933" y="1933"/>
                    </a:cubicBezTo>
                    <a:cubicBezTo>
                      <a:pt x="725" y="3141"/>
                      <a:pt x="0" y="4833"/>
                      <a:pt x="0" y="6283"/>
                    </a:cubicBezTo>
                    <a:cubicBezTo>
                      <a:pt x="0" y="7733"/>
                      <a:pt x="725" y="9424"/>
                      <a:pt x="1933" y="10632"/>
                    </a:cubicBezTo>
                    <a:cubicBezTo>
                      <a:pt x="3141" y="11840"/>
                      <a:pt x="4591" y="12565"/>
                      <a:pt x="6524" y="12565"/>
                    </a:cubicBezTo>
                    <a:cubicBezTo>
                      <a:pt x="8216" y="12565"/>
                      <a:pt x="9666" y="11840"/>
                      <a:pt x="10874" y="10632"/>
                    </a:cubicBezTo>
                    <a:cubicBezTo>
                      <a:pt x="12082" y="9424"/>
                      <a:pt x="12807" y="7974"/>
                      <a:pt x="12807" y="6283"/>
                    </a:cubicBezTo>
                    <a:cubicBezTo>
                      <a:pt x="12807" y="4591"/>
                      <a:pt x="12324" y="3383"/>
                      <a:pt x="10874" y="1933"/>
                    </a:cubicBezTo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1"/>
                  <a:buFont typeface="Arial"/>
                  <a:buNone/>
                </a:pPr>
                <a:endParaRPr sz="1351" b="0" i="0" u="none" strike="noStrike" cap="none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98" name="Google Shape;298;p41"/>
            <p:cNvSpPr/>
            <p:nvPr/>
          </p:nvSpPr>
          <p:spPr>
            <a:xfrm>
              <a:off x="10322158" y="1089069"/>
              <a:ext cx="57994" cy="77325"/>
            </a:xfrm>
            <a:custGeom>
              <a:avLst/>
              <a:gdLst/>
              <a:ahLst/>
              <a:cxnLst/>
              <a:rect l="l" t="t" r="r" b="b"/>
              <a:pathLst>
                <a:path w="57994" h="77325" extrusionOk="0">
                  <a:moveTo>
                    <a:pt x="49053" y="0"/>
                  </a:moveTo>
                  <a:lnTo>
                    <a:pt x="49053" y="34071"/>
                  </a:lnTo>
                  <a:lnTo>
                    <a:pt x="10149" y="34071"/>
                  </a:lnTo>
                  <a:lnTo>
                    <a:pt x="10149" y="0"/>
                  </a:lnTo>
                  <a:lnTo>
                    <a:pt x="0" y="0"/>
                  </a:lnTo>
                  <a:lnTo>
                    <a:pt x="0" y="78292"/>
                  </a:lnTo>
                  <a:lnTo>
                    <a:pt x="10149" y="78292"/>
                  </a:lnTo>
                  <a:lnTo>
                    <a:pt x="10149" y="40837"/>
                  </a:lnTo>
                  <a:lnTo>
                    <a:pt x="49053" y="40837"/>
                  </a:lnTo>
                  <a:lnTo>
                    <a:pt x="49053" y="78292"/>
                  </a:lnTo>
                  <a:lnTo>
                    <a:pt x="58961" y="78292"/>
                  </a:lnTo>
                  <a:lnTo>
                    <a:pt x="5896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1"/>
                <a:buFont typeface="Arial"/>
                <a:buNone/>
              </a:pPr>
              <a:endParaRPr sz="1351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299;p41"/>
            <p:cNvSpPr/>
            <p:nvPr/>
          </p:nvSpPr>
          <p:spPr>
            <a:xfrm>
              <a:off x="10399483" y="1110575"/>
              <a:ext cx="48328" cy="57994"/>
            </a:xfrm>
            <a:custGeom>
              <a:avLst/>
              <a:gdLst/>
              <a:ahLst/>
              <a:cxnLst/>
              <a:rect l="l" t="t" r="r" b="b"/>
              <a:pathLst>
                <a:path w="48328" h="57994" extrusionOk="0">
                  <a:moveTo>
                    <a:pt x="9907" y="24647"/>
                  </a:moveTo>
                  <a:cubicBezTo>
                    <a:pt x="10149" y="22231"/>
                    <a:pt x="10874" y="19815"/>
                    <a:pt x="11599" y="17640"/>
                  </a:cubicBezTo>
                  <a:cubicBezTo>
                    <a:pt x="12324" y="15465"/>
                    <a:pt x="13532" y="13532"/>
                    <a:pt x="14740" y="11840"/>
                  </a:cubicBezTo>
                  <a:cubicBezTo>
                    <a:pt x="15948" y="10149"/>
                    <a:pt x="17640" y="8699"/>
                    <a:pt x="19331" y="7733"/>
                  </a:cubicBezTo>
                  <a:cubicBezTo>
                    <a:pt x="21023" y="6766"/>
                    <a:pt x="23198" y="6283"/>
                    <a:pt x="25372" y="6283"/>
                  </a:cubicBezTo>
                  <a:cubicBezTo>
                    <a:pt x="28755" y="6283"/>
                    <a:pt x="31655" y="7733"/>
                    <a:pt x="33830" y="10874"/>
                  </a:cubicBezTo>
                  <a:cubicBezTo>
                    <a:pt x="36005" y="13774"/>
                    <a:pt x="36971" y="17881"/>
                    <a:pt x="36971" y="22956"/>
                  </a:cubicBezTo>
                  <a:lnTo>
                    <a:pt x="36971" y="24889"/>
                  </a:lnTo>
                  <a:lnTo>
                    <a:pt x="9907" y="24889"/>
                  </a:lnTo>
                  <a:close/>
                  <a:moveTo>
                    <a:pt x="9666" y="30930"/>
                  </a:moveTo>
                  <a:lnTo>
                    <a:pt x="47120" y="30930"/>
                  </a:lnTo>
                  <a:lnTo>
                    <a:pt x="47120" y="25372"/>
                  </a:lnTo>
                  <a:cubicBezTo>
                    <a:pt x="47120" y="22231"/>
                    <a:pt x="46879" y="19090"/>
                    <a:pt x="46154" y="16190"/>
                  </a:cubicBezTo>
                  <a:cubicBezTo>
                    <a:pt x="45429" y="13049"/>
                    <a:pt x="44220" y="10391"/>
                    <a:pt x="42529" y="7974"/>
                  </a:cubicBezTo>
                  <a:cubicBezTo>
                    <a:pt x="40837" y="5558"/>
                    <a:pt x="38663" y="3625"/>
                    <a:pt x="35763" y="2175"/>
                  </a:cubicBezTo>
                  <a:cubicBezTo>
                    <a:pt x="32863" y="725"/>
                    <a:pt x="29480" y="0"/>
                    <a:pt x="25131" y="0"/>
                  </a:cubicBezTo>
                  <a:cubicBezTo>
                    <a:pt x="21506" y="0"/>
                    <a:pt x="18365" y="725"/>
                    <a:pt x="15223" y="2175"/>
                  </a:cubicBezTo>
                  <a:cubicBezTo>
                    <a:pt x="12082" y="3625"/>
                    <a:pt x="9424" y="5558"/>
                    <a:pt x="7249" y="8216"/>
                  </a:cubicBezTo>
                  <a:cubicBezTo>
                    <a:pt x="5074" y="10874"/>
                    <a:pt x="3141" y="13774"/>
                    <a:pt x="1933" y="17398"/>
                  </a:cubicBezTo>
                  <a:cubicBezTo>
                    <a:pt x="725" y="21023"/>
                    <a:pt x="0" y="24889"/>
                    <a:pt x="0" y="29239"/>
                  </a:cubicBezTo>
                  <a:cubicBezTo>
                    <a:pt x="0" y="38904"/>
                    <a:pt x="2175" y="46154"/>
                    <a:pt x="6766" y="50986"/>
                  </a:cubicBezTo>
                  <a:cubicBezTo>
                    <a:pt x="11116" y="55819"/>
                    <a:pt x="17881" y="58477"/>
                    <a:pt x="26581" y="58477"/>
                  </a:cubicBezTo>
                  <a:cubicBezTo>
                    <a:pt x="31172" y="58477"/>
                    <a:pt x="35038" y="57511"/>
                    <a:pt x="38663" y="55819"/>
                  </a:cubicBezTo>
                  <a:cubicBezTo>
                    <a:pt x="42046" y="53886"/>
                    <a:pt x="45429" y="51228"/>
                    <a:pt x="48328" y="47845"/>
                  </a:cubicBezTo>
                  <a:lnTo>
                    <a:pt x="44462" y="43737"/>
                  </a:lnTo>
                  <a:cubicBezTo>
                    <a:pt x="40837" y="47120"/>
                    <a:pt x="37696" y="49053"/>
                    <a:pt x="35038" y="50261"/>
                  </a:cubicBezTo>
                  <a:cubicBezTo>
                    <a:pt x="32380" y="51228"/>
                    <a:pt x="29722" y="51711"/>
                    <a:pt x="27306" y="51711"/>
                  </a:cubicBezTo>
                  <a:cubicBezTo>
                    <a:pt x="21748" y="51711"/>
                    <a:pt x="17640" y="50020"/>
                    <a:pt x="14740" y="46395"/>
                  </a:cubicBezTo>
                  <a:cubicBezTo>
                    <a:pt x="11599" y="42529"/>
                    <a:pt x="10149" y="37454"/>
                    <a:pt x="9666" y="3093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1"/>
                <a:buFont typeface="Arial"/>
                <a:buNone/>
              </a:pPr>
              <a:endParaRPr sz="1351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0;p41"/>
            <p:cNvSpPr/>
            <p:nvPr/>
          </p:nvSpPr>
          <p:spPr>
            <a:xfrm>
              <a:off x="10465451" y="1112266"/>
              <a:ext cx="9666" cy="53161"/>
            </a:xfrm>
            <a:custGeom>
              <a:avLst/>
              <a:gdLst/>
              <a:ahLst/>
              <a:cxnLst/>
              <a:rect l="l" t="t" r="r" b="b"/>
              <a:pathLst>
                <a:path w="9665" h="53161" extrusionOk="0">
                  <a:moveTo>
                    <a:pt x="0" y="0"/>
                  </a:moveTo>
                  <a:lnTo>
                    <a:pt x="10149" y="0"/>
                  </a:lnTo>
                  <a:lnTo>
                    <a:pt x="10149" y="55094"/>
                  </a:lnTo>
                  <a:lnTo>
                    <a:pt x="0" y="5509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1"/>
                <a:buFont typeface="Arial"/>
                <a:buNone/>
              </a:pPr>
              <a:endParaRPr sz="1351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01" name="Google Shape;301;p41"/>
            <p:cNvGrpSpPr/>
            <p:nvPr/>
          </p:nvGrpSpPr>
          <p:grpSpPr>
            <a:xfrm>
              <a:off x="10496140" y="1110575"/>
              <a:ext cx="100523" cy="55819"/>
              <a:chOff x="10496140" y="1110575"/>
              <a:chExt cx="100523" cy="55819"/>
            </a:xfrm>
          </p:grpSpPr>
          <p:sp>
            <p:nvSpPr>
              <p:cNvPr id="302" name="Google Shape;302;p41"/>
              <p:cNvSpPr/>
              <p:nvPr/>
            </p:nvSpPr>
            <p:spPr>
              <a:xfrm>
                <a:off x="10496140" y="1110575"/>
                <a:ext cx="45912" cy="55578"/>
              </a:xfrm>
              <a:custGeom>
                <a:avLst/>
                <a:gdLst/>
                <a:ahLst/>
                <a:cxnLst/>
                <a:rect l="l" t="t" r="r" b="b"/>
                <a:pathLst>
                  <a:path w="45911" h="55577" extrusionOk="0">
                    <a:moveTo>
                      <a:pt x="48087" y="56786"/>
                    </a:moveTo>
                    <a:lnTo>
                      <a:pt x="48087" y="22231"/>
                    </a:lnTo>
                    <a:cubicBezTo>
                      <a:pt x="48087" y="19331"/>
                      <a:pt x="47845" y="16432"/>
                      <a:pt x="47603" y="13774"/>
                    </a:cubicBezTo>
                    <a:cubicBezTo>
                      <a:pt x="47362" y="11115"/>
                      <a:pt x="46637" y="8699"/>
                      <a:pt x="45429" y="6766"/>
                    </a:cubicBezTo>
                    <a:cubicBezTo>
                      <a:pt x="44220" y="4833"/>
                      <a:pt x="42287" y="3141"/>
                      <a:pt x="39629" y="1933"/>
                    </a:cubicBezTo>
                    <a:cubicBezTo>
                      <a:pt x="36971" y="725"/>
                      <a:pt x="33588" y="0"/>
                      <a:pt x="28997" y="0"/>
                    </a:cubicBezTo>
                    <a:cubicBezTo>
                      <a:pt x="26097" y="0"/>
                      <a:pt x="23681" y="483"/>
                      <a:pt x="21506" y="1208"/>
                    </a:cubicBezTo>
                    <a:cubicBezTo>
                      <a:pt x="19331" y="2175"/>
                      <a:pt x="17640" y="3141"/>
                      <a:pt x="16190" y="4350"/>
                    </a:cubicBezTo>
                    <a:cubicBezTo>
                      <a:pt x="14740" y="5558"/>
                      <a:pt x="13532" y="6766"/>
                      <a:pt x="12565" y="7974"/>
                    </a:cubicBezTo>
                    <a:cubicBezTo>
                      <a:pt x="11599" y="9182"/>
                      <a:pt x="11116" y="10149"/>
                      <a:pt x="10632" y="10632"/>
                    </a:cubicBezTo>
                    <a:lnTo>
                      <a:pt x="9424" y="967"/>
                    </a:lnTo>
                    <a:lnTo>
                      <a:pt x="0" y="1933"/>
                    </a:lnTo>
                    <a:cubicBezTo>
                      <a:pt x="0" y="2416"/>
                      <a:pt x="242" y="3141"/>
                      <a:pt x="242" y="4108"/>
                    </a:cubicBezTo>
                    <a:cubicBezTo>
                      <a:pt x="483" y="5074"/>
                      <a:pt x="483" y="6283"/>
                      <a:pt x="725" y="7733"/>
                    </a:cubicBezTo>
                    <a:cubicBezTo>
                      <a:pt x="967" y="9182"/>
                      <a:pt x="967" y="10391"/>
                      <a:pt x="967" y="11840"/>
                    </a:cubicBezTo>
                    <a:cubicBezTo>
                      <a:pt x="967" y="13290"/>
                      <a:pt x="1208" y="14499"/>
                      <a:pt x="1208" y="15948"/>
                    </a:cubicBezTo>
                    <a:lnTo>
                      <a:pt x="1208" y="56786"/>
                    </a:lnTo>
                    <a:lnTo>
                      <a:pt x="11116" y="56786"/>
                    </a:lnTo>
                    <a:lnTo>
                      <a:pt x="11116" y="25856"/>
                    </a:lnTo>
                    <a:cubicBezTo>
                      <a:pt x="11116" y="23439"/>
                      <a:pt x="11599" y="21023"/>
                      <a:pt x="12324" y="18606"/>
                    </a:cubicBezTo>
                    <a:cubicBezTo>
                      <a:pt x="13049" y="16432"/>
                      <a:pt x="14257" y="14257"/>
                      <a:pt x="15707" y="12807"/>
                    </a:cubicBezTo>
                    <a:cubicBezTo>
                      <a:pt x="17157" y="11115"/>
                      <a:pt x="18848" y="9907"/>
                      <a:pt x="20540" y="8941"/>
                    </a:cubicBezTo>
                    <a:cubicBezTo>
                      <a:pt x="22473" y="7974"/>
                      <a:pt x="24406" y="7491"/>
                      <a:pt x="26822" y="7491"/>
                    </a:cubicBezTo>
                    <a:cubicBezTo>
                      <a:pt x="29239" y="7491"/>
                      <a:pt x="31413" y="7733"/>
                      <a:pt x="32863" y="8457"/>
                    </a:cubicBezTo>
                    <a:cubicBezTo>
                      <a:pt x="34313" y="9182"/>
                      <a:pt x="35521" y="9907"/>
                      <a:pt x="36488" y="11357"/>
                    </a:cubicBezTo>
                    <a:cubicBezTo>
                      <a:pt x="37213" y="12565"/>
                      <a:pt x="37696" y="14257"/>
                      <a:pt x="38179" y="15948"/>
                    </a:cubicBezTo>
                    <a:cubicBezTo>
                      <a:pt x="38421" y="17881"/>
                      <a:pt x="38663" y="19815"/>
                      <a:pt x="38663" y="22231"/>
                    </a:cubicBezTo>
                    <a:lnTo>
                      <a:pt x="38663" y="56786"/>
                    </a:lnTo>
                    <a:lnTo>
                      <a:pt x="48087" y="5678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1"/>
                  <a:buFont typeface="Arial"/>
                  <a:buNone/>
                </a:pPr>
                <a:endParaRPr sz="1351" b="0" i="0" u="none" strike="noStrike" cap="none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3" name="Google Shape;303;p41"/>
              <p:cNvSpPr/>
              <p:nvPr/>
            </p:nvSpPr>
            <p:spPr>
              <a:xfrm>
                <a:off x="10562833" y="1110816"/>
                <a:ext cx="33830" cy="55578"/>
              </a:xfrm>
              <a:custGeom>
                <a:avLst/>
                <a:gdLst/>
                <a:ahLst/>
                <a:cxnLst/>
                <a:rect l="l" t="t" r="r" b="b"/>
                <a:pathLst>
                  <a:path w="33829" h="55577" extrusionOk="0">
                    <a:moveTo>
                      <a:pt x="1208" y="56544"/>
                    </a:moveTo>
                    <a:lnTo>
                      <a:pt x="10632" y="56544"/>
                    </a:lnTo>
                    <a:lnTo>
                      <a:pt x="10632" y="29964"/>
                    </a:lnTo>
                    <a:cubicBezTo>
                      <a:pt x="10632" y="28030"/>
                      <a:pt x="10632" y="26339"/>
                      <a:pt x="10874" y="24406"/>
                    </a:cubicBezTo>
                    <a:cubicBezTo>
                      <a:pt x="11116" y="22473"/>
                      <a:pt x="11357" y="20781"/>
                      <a:pt x="11599" y="19090"/>
                    </a:cubicBezTo>
                    <a:cubicBezTo>
                      <a:pt x="12565" y="15707"/>
                      <a:pt x="13774" y="12807"/>
                      <a:pt x="15707" y="10391"/>
                    </a:cubicBezTo>
                    <a:cubicBezTo>
                      <a:pt x="17398" y="7974"/>
                      <a:pt x="19573" y="7008"/>
                      <a:pt x="21748" y="7008"/>
                    </a:cubicBezTo>
                    <a:cubicBezTo>
                      <a:pt x="25614" y="7008"/>
                      <a:pt x="27547" y="8941"/>
                      <a:pt x="27789" y="13049"/>
                    </a:cubicBezTo>
                    <a:lnTo>
                      <a:pt x="36005" y="10149"/>
                    </a:lnTo>
                    <a:cubicBezTo>
                      <a:pt x="36005" y="8216"/>
                      <a:pt x="35521" y="6766"/>
                      <a:pt x="34796" y="5316"/>
                    </a:cubicBezTo>
                    <a:cubicBezTo>
                      <a:pt x="34072" y="3866"/>
                      <a:pt x="33347" y="2900"/>
                      <a:pt x="32380" y="2175"/>
                    </a:cubicBezTo>
                    <a:cubicBezTo>
                      <a:pt x="31413" y="1450"/>
                      <a:pt x="30205" y="725"/>
                      <a:pt x="28997" y="483"/>
                    </a:cubicBezTo>
                    <a:cubicBezTo>
                      <a:pt x="27789" y="0"/>
                      <a:pt x="26581" y="0"/>
                      <a:pt x="25614" y="0"/>
                    </a:cubicBezTo>
                    <a:cubicBezTo>
                      <a:pt x="22231" y="0"/>
                      <a:pt x="19573" y="967"/>
                      <a:pt x="16915" y="2658"/>
                    </a:cubicBezTo>
                    <a:cubicBezTo>
                      <a:pt x="14499" y="4591"/>
                      <a:pt x="12324" y="7008"/>
                      <a:pt x="10632" y="10149"/>
                    </a:cubicBezTo>
                    <a:lnTo>
                      <a:pt x="9424" y="483"/>
                    </a:lnTo>
                    <a:lnTo>
                      <a:pt x="0" y="1450"/>
                    </a:lnTo>
                    <a:cubicBezTo>
                      <a:pt x="0" y="1933"/>
                      <a:pt x="242" y="2658"/>
                      <a:pt x="242" y="3625"/>
                    </a:cubicBezTo>
                    <a:cubicBezTo>
                      <a:pt x="483" y="4591"/>
                      <a:pt x="483" y="5799"/>
                      <a:pt x="725" y="7249"/>
                    </a:cubicBezTo>
                    <a:cubicBezTo>
                      <a:pt x="967" y="8699"/>
                      <a:pt x="967" y="9907"/>
                      <a:pt x="967" y="11357"/>
                    </a:cubicBezTo>
                    <a:cubicBezTo>
                      <a:pt x="967" y="12807"/>
                      <a:pt x="1208" y="14015"/>
                      <a:pt x="1208" y="15465"/>
                    </a:cubicBezTo>
                    <a:lnTo>
                      <a:pt x="1208" y="5654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1"/>
                  <a:buFont typeface="Arial"/>
                  <a:buNone/>
                </a:pPr>
                <a:endParaRPr sz="1351" b="0" i="0" u="none" strike="noStrike" cap="none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04" name="Google Shape;304;p41"/>
            <p:cNvSpPr/>
            <p:nvPr/>
          </p:nvSpPr>
          <p:spPr>
            <a:xfrm>
              <a:off x="10612128" y="1112266"/>
              <a:ext cx="9666" cy="53161"/>
            </a:xfrm>
            <a:custGeom>
              <a:avLst/>
              <a:gdLst/>
              <a:ahLst/>
              <a:cxnLst/>
              <a:rect l="l" t="t" r="r" b="b"/>
              <a:pathLst>
                <a:path w="9665" h="53161" extrusionOk="0">
                  <a:moveTo>
                    <a:pt x="0" y="0"/>
                  </a:moveTo>
                  <a:lnTo>
                    <a:pt x="10149" y="0"/>
                  </a:lnTo>
                  <a:lnTo>
                    <a:pt x="10149" y="55094"/>
                  </a:lnTo>
                  <a:lnTo>
                    <a:pt x="0" y="5509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1"/>
                <a:buFont typeface="Arial"/>
                <a:buNone/>
              </a:pPr>
              <a:endParaRPr sz="1351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05" name="Google Shape;305;p41"/>
            <p:cNvGrpSpPr/>
            <p:nvPr/>
          </p:nvGrpSpPr>
          <p:grpSpPr>
            <a:xfrm>
              <a:off x="10639675" y="1081336"/>
              <a:ext cx="105597" cy="87233"/>
              <a:chOff x="10639675" y="1081336"/>
              <a:chExt cx="105597" cy="87233"/>
            </a:xfrm>
          </p:grpSpPr>
          <p:sp>
            <p:nvSpPr>
              <p:cNvPr id="306" name="Google Shape;306;p41"/>
              <p:cNvSpPr/>
              <p:nvPr/>
            </p:nvSpPr>
            <p:spPr>
              <a:xfrm>
                <a:off x="10639675" y="1110575"/>
                <a:ext cx="45912" cy="57994"/>
              </a:xfrm>
              <a:custGeom>
                <a:avLst/>
                <a:gdLst/>
                <a:ahLst/>
                <a:cxnLst/>
                <a:rect l="l" t="t" r="r" b="b"/>
                <a:pathLst>
                  <a:path w="45911" h="57994" extrusionOk="0">
                    <a:moveTo>
                      <a:pt x="41804" y="44462"/>
                    </a:moveTo>
                    <a:cubicBezTo>
                      <a:pt x="38663" y="47362"/>
                      <a:pt x="36005" y="49295"/>
                      <a:pt x="33830" y="50261"/>
                    </a:cubicBezTo>
                    <a:cubicBezTo>
                      <a:pt x="31655" y="51228"/>
                      <a:pt x="28997" y="51711"/>
                      <a:pt x="26581" y="51711"/>
                    </a:cubicBezTo>
                    <a:cubicBezTo>
                      <a:pt x="23439" y="51711"/>
                      <a:pt x="21023" y="51228"/>
                      <a:pt x="18848" y="50020"/>
                    </a:cubicBezTo>
                    <a:cubicBezTo>
                      <a:pt x="16673" y="48812"/>
                      <a:pt x="15223" y="47362"/>
                      <a:pt x="13774" y="45187"/>
                    </a:cubicBezTo>
                    <a:cubicBezTo>
                      <a:pt x="12565" y="43254"/>
                      <a:pt x="11599" y="40837"/>
                      <a:pt x="11116" y="38179"/>
                    </a:cubicBezTo>
                    <a:cubicBezTo>
                      <a:pt x="10632" y="35521"/>
                      <a:pt x="10391" y="32863"/>
                      <a:pt x="10391" y="30205"/>
                    </a:cubicBezTo>
                    <a:cubicBezTo>
                      <a:pt x="10391" y="27547"/>
                      <a:pt x="10632" y="24647"/>
                      <a:pt x="11357" y="21748"/>
                    </a:cubicBezTo>
                    <a:cubicBezTo>
                      <a:pt x="12082" y="18848"/>
                      <a:pt x="13049" y="16432"/>
                      <a:pt x="14257" y="14015"/>
                    </a:cubicBezTo>
                    <a:cubicBezTo>
                      <a:pt x="15707" y="11599"/>
                      <a:pt x="17398" y="9907"/>
                      <a:pt x="19331" y="8457"/>
                    </a:cubicBezTo>
                    <a:cubicBezTo>
                      <a:pt x="21506" y="7008"/>
                      <a:pt x="23923" y="6283"/>
                      <a:pt x="26822" y="6283"/>
                    </a:cubicBezTo>
                    <a:cubicBezTo>
                      <a:pt x="29964" y="6283"/>
                      <a:pt x="32622" y="6766"/>
                      <a:pt x="34555" y="7733"/>
                    </a:cubicBezTo>
                    <a:cubicBezTo>
                      <a:pt x="36488" y="8699"/>
                      <a:pt x="38179" y="9907"/>
                      <a:pt x="39629" y="11599"/>
                    </a:cubicBezTo>
                    <a:lnTo>
                      <a:pt x="44462" y="4350"/>
                    </a:lnTo>
                    <a:cubicBezTo>
                      <a:pt x="42046" y="2658"/>
                      <a:pt x="39388" y="1450"/>
                      <a:pt x="36488" y="967"/>
                    </a:cubicBezTo>
                    <a:cubicBezTo>
                      <a:pt x="33588" y="483"/>
                      <a:pt x="30689" y="0"/>
                      <a:pt x="28030" y="0"/>
                    </a:cubicBezTo>
                    <a:cubicBezTo>
                      <a:pt x="23681" y="0"/>
                      <a:pt x="19815" y="725"/>
                      <a:pt x="16432" y="2175"/>
                    </a:cubicBezTo>
                    <a:cubicBezTo>
                      <a:pt x="13049" y="3625"/>
                      <a:pt x="9907" y="5799"/>
                      <a:pt x="7491" y="8216"/>
                    </a:cubicBezTo>
                    <a:cubicBezTo>
                      <a:pt x="5074" y="10874"/>
                      <a:pt x="3141" y="14015"/>
                      <a:pt x="1933" y="17640"/>
                    </a:cubicBezTo>
                    <a:cubicBezTo>
                      <a:pt x="725" y="21264"/>
                      <a:pt x="0" y="25372"/>
                      <a:pt x="0" y="29722"/>
                    </a:cubicBezTo>
                    <a:cubicBezTo>
                      <a:pt x="0" y="39146"/>
                      <a:pt x="2416" y="46154"/>
                      <a:pt x="7008" y="50986"/>
                    </a:cubicBezTo>
                    <a:cubicBezTo>
                      <a:pt x="11599" y="55819"/>
                      <a:pt x="18123" y="58236"/>
                      <a:pt x="26581" y="58236"/>
                    </a:cubicBezTo>
                    <a:cubicBezTo>
                      <a:pt x="28030" y="58236"/>
                      <a:pt x="29480" y="57994"/>
                      <a:pt x="31172" y="57752"/>
                    </a:cubicBezTo>
                    <a:cubicBezTo>
                      <a:pt x="32863" y="57511"/>
                      <a:pt x="34555" y="57027"/>
                      <a:pt x="36246" y="56303"/>
                    </a:cubicBezTo>
                    <a:cubicBezTo>
                      <a:pt x="37938" y="55578"/>
                      <a:pt x="39629" y="54611"/>
                      <a:pt x="41321" y="53403"/>
                    </a:cubicBezTo>
                    <a:cubicBezTo>
                      <a:pt x="43012" y="52195"/>
                      <a:pt x="44462" y="50503"/>
                      <a:pt x="46154" y="48328"/>
                    </a:cubicBezTo>
                    <a:lnTo>
                      <a:pt x="41804" y="4446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1"/>
                  <a:buFont typeface="Arial"/>
                  <a:buNone/>
                </a:pPr>
                <a:endParaRPr sz="1351" b="0" i="0" u="none" strike="noStrike" cap="none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7" name="Google Shape;307;p41"/>
              <p:cNvSpPr/>
              <p:nvPr/>
            </p:nvSpPr>
            <p:spPr>
              <a:xfrm>
                <a:off x="10699360" y="1081336"/>
                <a:ext cx="45912" cy="84575"/>
              </a:xfrm>
              <a:custGeom>
                <a:avLst/>
                <a:gdLst/>
                <a:ahLst/>
                <a:cxnLst/>
                <a:rect l="l" t="t" r="r" b="b"/>
                <a:pathLst>
                  <a:path w="45911" h="84574" extrusionOk="0">
                    <a:moveTo>
                      <a:pt x="9907" y="0"/>
                    </a:moveTo>
                    <a:lnTo>
                      <a:pt x="0" y="0"/>
                    </a:lnTo>
                    <a:lnTo>
                      <a:pt x="0" y="86266"/>
                    </a:lnTo>
                    <a:lnTo>
                      <a:pt x="9907" y="86266"/>
                    </a:lnTo>
                    <a:lnTo>
                      <a:pt x="9907" y="55094"/>
                    </a:lnTo>
                    <a:cubicBezTo>
                      <a:pt x="9907" y="52678"/>
                      <a:pt x="10391" y="50261"/>
                      <a:pt x="11116" y="47845"/>
                    </a:cubicBezTo>
                    <a:cubicBezTo>
                      <a:pt x="11840" y="45670"/>
                      <a:pt x="13049" y="43737"/>
                      <a:pt x="14499" y="42046"/>
                    </a:cubicBezTo>
                    <a:cubicBezTo>
                      <a:pt x="15948" y="40354"/>
                      <a:pt x="17640" y="39146"/>
                      <a:pt x="19331" y="38179"/>
                    </a:cubicBezTo>
                    <a:cubicBezTo>
                      <a:pt x="21264" y="37213"/>
                      <a:pt x="23198" y="36730"/>
                      <a:pt x="25614" y="36730"/>
                    </a:cubicBezTo>
                    <a:cubicBezTo>
                      <a:pt x="28030" y="36730"/>
                      <a:pt x="30205" y="36971"/>
                      <a:pt x="31655" y="37696"/>
                    </a:cubicBezTo>
                    <a:cubicBezTo>
                      <a:pt x="33105" y="38421"/>
                      <a:pt x="34313" y="39146"/>
                      <a:pt x="35280" y="40596"/>
                    </a:cubicBezTo>
                    <a:cubicBezTo>
                      <a:pt x="36246" y="42046"/>
                      <a:pt x="36488" y="43496"/>
                      <a:pt x="36971" y="45187"/>
                    </a:cubicBezTo>
                    <a:cubicBezTo>
                      <a:pt x="37213" y="47120"/>
                      <a:pt x="37454" y="49053"/>
                      <a:pt x="37454" y="51470"/>
                    </a:cubicBezTo>
                    <a:lnTo>
                      <a:pt x="37454" y="86024"/>
                    </a:lnTo>
                    <a:lnTo>
                      <a:pt x="47362" y="86024"/>
                    </a:lnTo>
                    <a:lnTo>
                      <a:pt x="47362" y="51470"/>
                    </a:lnTo>
                    <a:cubicBezTo>
                      <a:pt x="47362" y="48570"/>
                      <a:pt x="47120" y="45670"/>
                      <a:pt x="46879" y="43012"/>
                    </a:cubicBezTo>
                    <a:cubicBezTo>
                      <a:pt x="46637" y="40354"/>
                      <a:pt x="45912" y="37938"/>
                      <a:pt x="44704" y="36005"/>
                    </a:cubicBezTo>
                    <a:cubicBezTo>
                      <a:pt x="43496" y="34071"/>
                      <a:pt x="41562" y="32380"/>
                      <a:pt x="38904" y="31172"/>
                    </a:cubicBezTo>
                    <a:cubicBezTo>
                      <a:pt x="36246" y="29964"/>
                      <a:pt x="32863" y="29239"/>
                      <a:pt x="28272" y="29239"/>
                    </a:cubicBezTo>
                    <a:cubicBezTo>
                      <a:pt x="25372" y="29239"/>
                      <a:pt x="22956" y="29722"/>
                      <a:pt x="20781" y="30447"/>
                    </a:cubicBezTo>
                    <a:cubicBezTo>
                      <a:pt x="18606" y="31172"/>
                      <a:pt x="16915" y="32380"/>
                      <a:pt x="15465" y="33347"/>
                    </a:cubicBezTo>
                    <a:cubicBezTo>
                      <a:pt x="14015" y="34555"/>
                      <a:pt x="12807" y="35521"/>
                      <a:pt x="12082" y="36730"/>
                    </a:cubicBezTo>
                    <a:cubicBezTo>
                      <a:pt x="11116" y="37938"/>
                      <a:pt x="10632" y="38663"/>
                      <a:pt x="10149" y="39388"/>
                    </a:cubicBezTo>
                    <a:lnTo>
                      <a:pt x="10149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1"/>
                  <a:buFont typeface="Arial"/>
                  <a:buNone/>
                </a:pPr>
                <a:endParaRPr sz="1351" b="0" i="0" u="none" strike="noStrike" cap="none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08" name="Google Shape;308;p41"/>
            <p:cNvSpPr/>
            <p:nvPr/>
          </p:nvSpPr>
          <p:spPr>
            <a:xfrm>
              <a:off x="10808824" y="1089069"/>
              <a:ext cx="57994" cy="77325"/>
            </a:xfrm>
            <a:custGeom>
              <a:avLst/>
              <a:gdLst/>
              <a:ahLst/>
              <a:cxnLst/>
              <a:rect l="l" t="t" r="r" b="b"/>
              <a:pathLst>
                <a:path w="57994" h="77325" extrusionOk="0">
                  <a:moveTo>
                    <a:pt x="10149" y="78292"/>
                  </a:moveTo>
                  <a:lnTo>
                    <a:pt x="10149" y="40837"/>
                  </a:lnTo>
                  <a:lnTo>
                    <a:pt x="48812" y="40837"/>
                  </a:lnTo>
                  <a:lnTo>
                    <a:pt x="48812" y="78292"/>
                  </a:lnTo>
                  <a:lnTo>
                    <a:pt x="58961" y="78292"/>
                  </a:lnTo>
                  <a:lnTo>
                    <a:pt x="58961" y="0"/>
                  </a:lnTo>
                  <a:lnTo>
                    <a:pt x="48812" y="0"/>
                  </a:lnTo>
                  <a:lnTo>
                    <a:pt x="48812" y="34071"/>
                  </a:lnTo>
                  <a:lnTo>
                    <a:pt x="10149" y="34071"/>
                  </a:lnTo>
                  <a:lnTo>
                    <a:pt x="10149" y="0"/>
                  </a:lnTo>
                  <a:lnTo>
                    <a:pt x="0" y="0"/>
                  </a:lnTo>
                  <a:lnTo>
                    <a:pt x="0" y="7829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1"/>
                <a:buFont typeface="Arial"/>
                <a:buNone/>
              </a:pPr>
              <a:endParaRPr sz="1351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09;p41"/>
            <p:cNvSpPr/>
            <p:nvPr/>
          </p:nvSpPr>
          <p:spPr>
            <a:xfrm>
              <a:off x="10886391" y="1110575"/>
              <a:ext cx="48328" cy="57994"/>
            </a:xfrm>
            <a:custGeom>
              <a:avLst/>
              <a:gdLst/>
              <a:ahLst/>
              <a:cxnLst/>
              <a:rect l="l" t="t" r="r" b="b"/>
              <a:pathLst>
                <a:path w="48328" h="57994" extrusionOk="0">
                  <a:moveTo>
                    <a:pt x="9907" y="24647"/>
                  </a:moveTo>
                  <a:cubicBezTo>
                    <a:pt x="10149" y="22231"/>
                    <a:pt x="10874" y="19815"/>
                    <a:pt x="11599" y="17640"/>
                  </a:cubicBezTo>
                  <a:cubicBezTo>
                    <a:pt x="12324" y="15465"/>
                    <a:pt x="13532" y="13532"/>
                    <a:pt x="14740" y="11840"/>
                  </a:cubicBezTo>
                  <a:cubicBezTo>
                    <a:pt x="15948" y="10149"/>
                    <a:pt x="17640" y="8699"/>
                    <a:pt x="19331" y="7733"/>
                  </a:cubicBezTo>
                  <a:cubicBezTo>
                    <a:pt x="21023" y="6766"/>
                    <a:pt x="23198" y="6283"/>
                    <a:pt x="25372" y="6283"/>
                  </a:cubicBezTo>
                  <a:cubicBezTo>
                    <a:pt x="28755" y="6283"/>
                    <a:pt x="31655" y="7733"/>
                    <a:pt x="33830" y="10874"/>
                  </a:cubicBezTo>
                  <a:cubicBezTo>
                    <a:pt x="36005" y="13774"/>
                    <a:pt x="36971" y="17881"/>
                    <a:pt x="36971" y="22956"/>
                  </a:cubicBezTo>
                  <a:lnTo>
                    <a:pt x="36971" y="24889"/>
                  </a:lnTo>
                  <a:lnTo>
                    <a:pt x="9907" y="24889"/>
                  </a:lnTo>
                  <a:close/>
                  <a:moveTo>
                    <a:pt x="9666" y="30930"/>
                  </a:moveTo>
                  <a:lnTo>
                    <a:pt x="47120" y="30930"/>
                  </a:lnTo>
                  <a:lnTo>
                    <a:pt x="47120" y="25372"/>
                  </a:lnTo>
                  <a:cubicBezTo>
                    <a:pt x="47120" y="22231"/>
                    <a:pt x="46878" y="19090"/>
                    <a:pt x="46154" y="16190"/>
                  </a:cubicBezTo>
                  <a:cubicBezTo>
                    <a:pt x="45429" y="13049"/>
                    <a:pt x="44220" y="10391"/>
                    <a:pt x="42529" y="7974"/>
                  </a:cubicBezTo>
                  <a:cubicBezTo>
                    <a:pt x="40837" y="5558"/>
                    <a:pt x="38663" y="3625"/>
                    <a:pt x="35763" y="2175"/>
                  </a:cubicBezTo>
                  <a:cubicBezTo>
                    <a:pt x="32863" y="725"/>
                    <a:pt x="29480" y="0"/>
                    <a:pt x="25131" y="0"/>
                  </a:cubicBezTo>
                  <a:cubicBezTo>
                    <a:pt x="21506" y="0"/>
                    <a:pt x="18365" y="725"/>
                    <a:pt x="15223" y="2175"/>
                  </a:cubicBezTo>
                  <a:cubicBezTo>
                    <a:pt x="12082" y="3625"/>
                    <a:pt x="9424" y="5558"/>
                    <a:pt x="7249" y="8216"/>
                  </a:cubicBezTo>
                  <a:cubicBezTo>
                    <a:pt x="5074" y="10874"/>
                    <a:pt x="3141" y="13774"/>
                    <a:pt x="1933" y="17398"/>
                  </a:cubicBezTo>
                  <a:cubicBezTo>
                    <a:pt x="725" y="21023"/>
                    <a:pt x="0" y="24889"/>
                    <a:pt x="0" y="29239"/>
                  </a:cubicBezTo>
                  <a:cubicBezTo>
                    <a:pt x="0" y="38904"/>
                    <a:pt x="2175" y="46154"/>
                    <a:pt x="6766" y="50986"/>
                  </a:cubicBezTo>
                  <a:cubicBezTo>
                    <a:pt x="11116" y="55819"/>
                    <a:pt x="17881" y="58477"/>
                    <a:pt x="26581" y="58477"/>
                  </a:cubicBezTo>
                  <a:cubicBezTo>
                    <a:pt x="31172" y="58477"/>
                    <a:pt x="35038" y="57511"/>
                    <a:pt x="38663" y="55819"/>
                  </a:cubicBezTo>
                  <a:cubicBezTo>
                    <a:pt x="42046" y="53886"/>
                    <a:pt x="45429" y="51228"/>
                    <a:pt x="48328" y="47845"/>
                  </a:cubicBezTo>
                  <a:lnTo>
                    <a:pt x="44462" y="43737"/>
                  </a:lnTo>
                  <a:cubicBezTo>
                    <a:pt x="40837" y="47120"/>
                    <a:pt x="37696" y="49053"/>
                    <a:pt x="35038" y="50261"/>
                  </a:cubicBezTo>
                  <a:cubicBezTo>
                    <a:pt x="32380" y="51228"/>
                    <a:pt x="29722" y="51711"/>
                    <a:pt x="27305" y="51711"/>
                  </a:cubicBezTo>
                  <a:cubicBezTo>
                    <a:pt x="21748" y="51711"/>
                    <a:pt x="17640" y="50020"/>
                    <a:pt x="14740" y="46395"/>
                  </a:cubicBezTo>
                  <a:cubicBezTo>
                    <a:pt x="11599" y="42529"/>
                    <a:pt x="9907" y="37454"/>
                    <a:pt x="9666" y="3093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1"/>
                <a:buFont typeface="Arial"/>
                <a:buNone/>
              </a:pPr>
              <a:endParaRPr sz="1351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0;p41"/>
            <p:cNvSpPr/>
            <p:nvPr/>
          </p:nvSpPr>
          <p:spPr>
            <a:xfrm>
              <a:off x="10951151" y="1112266"/>
              <a:ext cx="9666" cy="53161"/>
            </a:xfrm>
            <a:custGeom>
              <a:avLst/>
              <a:gdLst/>
              <a:ahLst/>
              <a:cxnLst/>
              <a:rect l="l" t="t" r="r" b="b"/>
              <a:pathLst>
                <a:path w="9665" h="53161" extrusionOk="0">
                  <a:moveTo>
                    <a:pt x="0" y="0"/>
                  </a:moveTo>
                  <a:lnTo>
                    <a:pt x="10149" y="0"/>
                  </a:lnTo>
                  <a:lnTo>
                    <a:pt x="10149" y="55094"/>
                  </a:lnTo>
                  <a:lnTo>
                    <a:pt x="0" y="5509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1"/>
                <a:buFont typeface="Arial"/>
                <a:buNone/>
              </a:pPr>
              <a:endParaRPr sz="1351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11" name="Google Shape;311;p41"/>
            <p:cNvGrpSpPr/>
            <p:nvPr/>
          </p:nvGrpSpPr>
          <p:grpSpPr>
            <a:xfrm>
              <a:off x="10321916" y="1110575"/>
              <a:ext cx="1400072" cy="241642"/>
              <a:chOff x="10321916" y="1110575"/>
              <a:chExt cx="1400072" cy="241642"/>
            </a:xfrm>
          </p:grpSpPr>
          <p:sp>
            <p:nvSpPr>
              <p:cNvPr id="312" name="Google Shape;312;p41"/>
              <p:cNvSpPr/>
              <p:nvPr/>
            </p:nvSpPr>
            <p:spPr>
              <a:xfrm>
                <a:off x="10981840" y="1110575"/>
                <a:ext cx="45912" cy="55578"/>
              </a:xfrm>
              <a:custGeom>
                <a:avLst/>
                <a:gdLst/>
                <a:ahLst/>
                <a:cxnLst/>
                <a:rect l="l" t="t" r="r" b="b"/>
                <a:pathLst>
                  <a:path w="45911" h="55577" extrusionOk="0">
                    <a:moveTo>
                      <a:pt x="48087" y="56786"/>
                    </a:moveTo>
                    <a:lnTo>
                      <a:pt x="48087" y="22231"/>
                    </a:lnTo>
                    <a:cubicBezTo>
                      <a:pt x="48087" y="19331"/>
                      <a:pt x="47845" y="16432"/>
                      <a:pt x="47603" y="13774"/>
                    </a:cubicBezTo>
                    <a:cubicBezTo>
                      <a:pt x="47362" y="11115"/>
                      <a:pt x="46637" y="8699"/>
                      <a:pt x="45429" y="6766"/>
                    </a:cubicBezTo>
                    <a:cubicBezTo>
                      <a:pt x="44220" y="4833"/>
                      <a:pt x="42287" y="3141"/>
                      <a:pt x="39629" y="1933"/>
                    </a:cubicBezTo>
                    <a:cubicBezTo>
                      <a:pt x="36971" y="725"/>
                      <a:pt x="33588" y="0"/>
                      <a:pt x="28997" y="0"/>
                    </a:cubicBezTo>
                    <a:cubicBezTo>
                      <a:pt x="26097" y="0"/>
                      <a:pt x="23681" y="483"/>
                      <a:pt x="21506" y="1208"/>
                    </a:cubicBezTo>
                    <a:cubicBezTo>
                      <a:pt x="19331" y="2175"/>
                      <a:pt x="17640" y="3141"/>
                      <a:pt x="16190" y="4350"/>
                    </a:cubicBezTo>
                    <a:cubicBezTo>
                      <a:pt x="14740" y="5558"/>
                      <a:pt x="13532" y="6766"/>
                      <a:pt x="12565" y="7974"/>
                    </a:cubicBezTo>
                    <a:cubicBezTo>
                      <a:pt x="11599" y="9182"/>
                      <a:pt x="11116" y="10149"/>
                      <a:pt x="10632" y="10632"/>
                    </a:cubicBezTo>
                    <a:lnTo>
                      <a:pt x="9424" y="967"/>
                    </a:lnTo>
                    <a:lnTo>
                      <a:pt x="0" y="1933"/>
                    </a:lnTo>
                    <a:cubicBezTo>
                      <a:pt x="0" y="2416"/>
                      <a:pt x="242" y="3141"/>
                      <a:pt x="242" y="4108"/>
                    </a:cubicBezTo>
                    <a:cubicBezTo>
                      <a:pt x="483" y="5074"/>
                      <a:pt x="483" y="6283"/>
                      <a:pt x="725" y="7733"/>
                    </a:cubicBezTo>
                    <a:cubicBezTo>
                      <a:pt x="967" y="9182"/>
                      <a:pt x="967" y="10391"/>
                      <a:pt x="967" y="11840"/>
                    </a:cubicBezTo>
                    <a:cubicBezTo>
                      <a:pt x="967" y="13290"/>
                      <a:pt x="1208" y="14499"/>
                      <a:pt x="1208" y="15948"/>
                    </a:cubicBezTo>
                    <a:lnTo>
                      <a:pt x="1208" y="56786"/>
                    </a:lnTo>
                    <a:lnTo>
                      <a:pt x="11116" y="56786"/>
                    </a:lnTo>
                    <a:lnTo>
                      <a:pt x="11116" y="25856"/>
                    </a:lnTo>
                    <a:cubicBezTo>
                      <a:pt x="11116" y="23439"/>
                      <a:pt x="11599" y="21023"/>
                      <a:pt x="12324" y="18606"/>
                    </a:cubicBezTo>
                    <a:cubicBezTo>
                      <a:pt x="13049" y="16432"/>
                      <a:pt x="14257" y="14257"/>
                      <a:pt x="15707" y="12807"/>
                    </a:cubicBezTo>
                    <a:cubicBezTo>
                      <a:pt x="17157" y="11115"/>
                      <a:pt x="18848" y="9907"/>
                      <a:pt x="20540" y="8941"/>
                    </a:cubicBezTo>
                    <a:cubicBezTo>
                      <a:pt x="22473" y="7974"/>
                      <a:pt x="24406" y="7491"/>
                      <a:pt x="26822" y="7491"/>
                    </a:cubicBezTo>
                    <a:cubicBezTo>
                      <a:pt x="29239" y="7491"/>
                      <a:pt x="31413" y="7733"/>
                      <a:pt x="32863" y="8457"/>
                    </a:cubicBezTo>
                    <a:cubicBezTo>
                      <a:pt x="34313" y="9182"/>
                      <a:pt x="35521" y="9907"/>
                      <a:pt x="36488" y="11357"/>
                    </a:cubicBezTo>
                    <a:cubicBezTo>
                      <a:pt x="37213" y="12565"/>
                      <a:pt x="37696" y="14257"/>
                      <a:pt x="38179" y="15948"/>
                    </a:cubicBezTo>
                    <a:cubicBezTo>
                      <a:pt x="38421" y="17881"/>
                      <a:pt x="38663" y="19815"/>
                      <a:pt x="38663" y="22231"/>
                    </a:cubicBezTo>
                    <a:lnTo>
                      <a:pt x="38663" y="56786"/>
                    </a:lnTo>
                    <a:lnTo>
                      <a:pt x="48087" y="5678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1"/>
                  <a:buFont typeface="Arial"/>
                  <a:buNone/>
                </a:pPr>
                <a:endParaRPr sz="1351" b="0" i="0" u="none" strike="noStrike" cap="none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3" name="Google Shape;313;p41"/>
              <p:cNvSpPr/>
              <p:nvPr/>
            </p:nvSpPr>
            <p:spPr>
              <a:xfrm>
                <a:off x="11046358" y="1110575"/>
                <a:ext cx="48328" cy="57994"/>
              </a:xfrm>
              <a:custGeom>
                <a:avLst/>
                <a:gdLst/>
                <a:ahLst/>
                <a:cxnLst/>
                <a:rect l="l" t="t" r="r" b="b"/>
                <a:pathLst>
                  <a:path w="48328" h="57994" extrusionOk="0">
                    <a:moveTo>
                      <a:pt x="9907" y="24647"/>
                    </a:moveTo>
                    <a:cubicBezTo>
                      <a:pt x="10149" y="22231"/>
                      <a:pt x="10874" y="19815"/>
                      <a:pt x="11599" y="17640"/>
                    </a:cubicBezTo>
                    <a:cubicBezTo>
                      <a:pt x="12324" y="15465"/>
                      <a:pt x="13532" y="13532"/>
                      <a:pt x="14740" y="11840"/>
                    </a:cubicBezTo>
                    <a:cubicBezTo>
                      <a:pt x="15948" y="10149"/>
                      <a:pt x="17640" y="8699"/>
                      <a:pt x="19331" y="7733"/>
                    </a:cubicBezTo>
                    <a:cubicBezTo>
                      <a:pt x="21023" y="6766"/>
                      <a:pt x="23198" y="6283"/>
                      <a:pt x="25372" y="6283"/>
                    </a:cubicBezTo>
                    <a:cubicBezTo>
                      <a:pt x="28755" y="6283"/>
                      <a:pt x="31655" y="7733"/>
                      <a:pt x="33830" y="10874"/>
                    </a:cubicBezTo>
                    <a:cubicBezTo>
                      <a:pt x="36005" y="13774"/>
                      <a:pt x="36971" y="17881"/>
                      <a:pt x="36971" y="22956"/>
                    </a:cubicBezTo>
                    <a:lnTo>
                      <a:pt x="36971" y="24889"/>
                    </a:lnTo>
                    <a:lnTo>
                      <a:pt x="9907" y="24889"/>
                    </a:lnTo>
                    <a:close/>
                    <a:moveTo>
                      <a:pt x="9666" y="30930"/>
                    </a:moveTo>
                    <a:lnTo>
                      <a:pt x="47120" y="30930"/>
                    </a:lnTo>
                    <a:lnTo>
                      <a:pt x="47120" y="25372"/>
                    </a:lnTo>
                    <a:cubicBezTo>
                      <a:pt x="47120" y="22231"/>
                      <a:pt x="46879" y="19090"/>
                      <a:pt x="46154" y="16190"/>
                    </a:cubicBezTo>
                    <a:cubicBezTo>
                      <a:pt x="45429" y="13049"/>
                      <a:pt x="44220" y="10391"/>
                      <a:pt x="42529" y="7974"/>
                    </a:cubicBezTo>
                    <a:cubicBezTo>
                      <a:pt x="40838" y="5558"/>
                      <a:pt x="38663" y="3625"/>
                      <a:pt x="35763" y="2175"/>
                    </a:cubicBezTo>
                    <a:cubicBezTo>
                      <a:pt x="32863" y="725"/>
                      <a:pt x="29480" y="0"/>
                      <a:pt x="25131" y="0"/>
                    </a:cubicBezTo>
                    <a:cubicBezTo>
                      <a:pt x="21506" y="0"/>
                      <a:pt x="18365" y="725"/>
                      <a:pt x="15223" y="2175"/>
                    </a:cubicBezTo>
                    <a:cubicBezTo>
                      <a:pt x="12082" y="3625"/>
                      <a:pt x="9424" y="5558"/>
                      <a:pt x="7249" y="8216"/>
                    </a:cubicBezTo>
                    <a:cubicBezTo>
                      <a:pt x="5074" y="10874"/>
                      <a:pt x="3141" y="13774"/>
                      <a:pt x="1933" y="17398"/>
                    </a:cubicBezTo>
                    <a:cubicBezTo>
                      <a:pt x="725" y="21023"/>
                      <a:pt x="0" y="24889"/>
                      <a:pt x="0" y="29239"/>
                    </a:cubicBezTo>
                    <a:cubicBezTo>
                      <a:pt x="0" y="38904"/>
                      <a:pt x="2175" y="46154"/>
                      <a:pt x="6766" y="50986"/>
                    </a:cubicBezTo>
                    <a:cubicBezTo>
                      <a:pt x="11116" y="55819"/>
                      <a:pt x="17882" y="58477"/>
                      <a:pt x="26581" y="58477"/>
                    </a:cubicBezTo>
                    <a:cubicBezTo>
                      <a:pt x="31172" y="58477"/>
                      <a:pt x="35038" y="57511"/>
                      <a:pt x="38663" y="55819"/>
                    </a:cubicBezTo>
                    <a:cubicBezTo>
                      <a:pt x="42046" y="53886"/>
                      <a:pt x="45429" y="51228"/>
                      <a:pt x="48328" y="47845"/>
                    </a:cubicBezTo>
                    <a:lnTo>
                      <a:pt x="44462" y="43737"/>
                    </a:lnTo>
                    <a:cubicBezTo>
                      <a:pt x="40838" y="47120"/>
                      <a:pt x="37696" y="49053"/>
                      <a:pt x="35038" y="50261"/>
                    </a:cubicBezTo>
                    <a:cubicBezTo>
                      <a:pt x="32380" y="51228"/>
                      <a:pt x="29722" y="51711"/>
                      <a:pt x="27306" y="51711"/>
                    </a:cubicBezTo>
                    <a:cubicBezTo>
                      <a:pt x="21748" y="51711"/>
                      <a:pt x="17640" y="50020"/>
                      <a:pt x="14740" y="46395"/>
                    </a:cubicBezTo>
                    <a:cubicBezTo>
                      <a:pt x="11357" y="42529"/>
                      <a:pt x="9907" y="37454"/>
                      <a:pt x="9666" y="30930"/>
                    </a:cubicBezTo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1"/>
                  <a:buFont typeface="Arial"/>
                  <a:buNone/>
                </a:pPr>
                <a:endParaRPr sz="1351" b="0" i="0" u="none" strike="noStrike" cap="none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4" name="Google Shape;314;p41"/>
              <p:cNvSpPr/>
              <p:nvPr/>
            </p:nvSpPr>
            <p:spPr>
              <a:xfrm>
                <a:off x="10321916" y="1217139"/>
                <a:ext cx="1179212" cy="84575"/>
              </a:xfrm>
              <a:custGeom>
                <a:avLst/>
                <a:gdLst/>
                <a:ahLst/>
                <a:cxnLst/>
                <a:rect l="l" t="t" r="r" b="b"/>
                <a:pathLst>
                  <a:path w="1179211" h="84574" extrusionOk="0">
                    <a:moveTo>
                      <a:pt x="1181145" y="2658"/>
                    </a:moveTo>
                    <a:cubicBezTo>
                      <a:pt x="1179937" y="1933"/>
                      <a:pt x="1178245" y="1450"/>
                      <a:pt x="1176071" y="725"/>
                    </a:cubicBezTo>
                    <a:cubicBezTo>
                      <a:pt x="1173654" y="242"/>
                      <a:pt x="1171238" y="0"/>
                      <a:pt x="1168580" y="0"/>
                    </a:cubicBezTo>
                    <a:cubicBezTo>
                      <a:pt x="1164955" y="0"/>
                      <a:pt x="1161572" y="725"/>
                      <a:pt x="1158672" y="1933"/>
                    </a:cubicBezTo>
                    <a:cubicBezTo>
                      <a:pt x="1155773" y="3383"/>
                      <a:pt x="1153115" y="5558"/>
                      <a:pt x="1151182" y="8941"/>
                    </a:cubicBezTo>
                    <a:cubicBezTo>
                      <a:pt x="1149490" y="11357"/>
                      <a:pt x="1148523" y="14015"/>
                      <a:pt x="1148282" y="16915"/>
                    </a:cubicBezTo>
                    <a:cubicBezTo>
                      <a:pt x="1148040" y="19815"/>
                      <a:pt x="1147799" y="22473"/>
                      <a:pt x="1147799" y="25131"/>
                    </a:cubicBezTo>
                    <a:lnTo>
                      <a:pt x="1147799" y="29239"/>
                    </a:lnTo>
                    <a:lnTo>
                      <a:pt x="1137891" y="29239"/>
                    </a:lnTo>
                    <a:lnTo>
                      <a:pt x="1137891" y="35521"/>
                    </a:lnTo>
                    <a:lnTo>
                      <a:pt x="1147799" y="35521"/>
                    </a:lnTo>
                    <a:lnTo>
                      <a:pt x="1147799" y="84333"/>
                    </a:lnTo>
                    <a:lnTo>
                      <a:pt x="1157223" y="84333"/>
                    </a:lnTo>
                    <a:lnTo>
                      <a:pt x="1157223" y="35280"/>
                    </a:lnTo>
                    <a:lnTo>
                      <a:pt x="1172446" y="35280"/>
                    </a:lnTo>
                    <a:lnTo>
                      <a:pt x="1172446" y="28997"/>
                    </a:lnTo>
                    <a:lnTo>
                      <a:pt x="1157223" y="28997"/>
                    </a:lnTo>
                    <a:lnTo>
                      <a:pt x="1157223" y="25372"/>
                    </a:lnTo>
                    <a:cubicBezTo>
                      <a:pt x="1157223" y="23198"/>
                      <a:pt x="1157223" y="21023"/>
                      <a:pt x="1157464" y="18606"/>
                    </a:cubicBezTo>
                    <a:cubicBezTo>
                      <a:pt x="1157706" y="16190"/>
                      <a:pt x="1157948" y="14257"/>
                      <a:pt x="1158672" y="12324"/>
                    </a:cubicBezTo>
                    <a:cubicBezTo>
                      <a:pt x="1159397" y="10391"/>
                      <a:pt x="1160364" y="8941"/>
                      <a:pt x="1161572" y="7733"/>
                    </a:cubicBezTo>
                    <a:cubicBezTo>
                      <a:pt x="1162780" y="6524"/>
                      <a:pt x="1164714" y="5799"/>
                      <a:pt x="1167130" y="5799"/>
                    </a:cubicBezTo>
                    <a:cubicBezTo>
                      <a:pt x="1169546" y="5799"/>
                      <a:pt x="1171721" y="6283"/>
                      <a:pt x="1173413" y="7008"/>
                    </a:cubicBezTo>
                    <a:cubicBezTo>
                      <a:pt x="1175104" y="7733"/>
                      <a:pt x="1176554" y="8699"/>
                      <a:pt x="1177762" y="9666"/>
                    </a:cubicBezTo>
                    <a:lnTo>
                      <a:pt x="1181145" y="2658"/>
                    </a:lnTo>
                    <a:close/>
                    <a:moveTo>
                      <a:pt x="1092946" y="84091"/>
                    </a:moveTo>
                    <a:lnTo>
                      <a:pt x="1102370" y="84091"/>
                    </a:lnTo>
                    <a:lnTo>
                      <a:pt x="1102370" y="57511"/>
                    </a:lnTo>
                    <a:cubicBezTo>
                      <a:pt x="1102370" y="55578"/>
                      <a:pt x="1102370" y="53886"/>
                      <a:pt x="1102612" y="51953"/>
                    </a:cubicBezTo>
                    <a:cubicBezTo>
                      <a:pt x="1102853" y="50020"/>
                      <a:pt x="1103095" y="48328"/>
                      <a:pt x="1103337" y="46637"/>
                    </a:cubicBezTo>
                    <a:cubicBezTo>
                      <a:pt x="1104303" y="43254"/>
                      <a:pt x="1105511" y="40354"/>
                      <a:pt x="1107444" y="37938"/>
                    </a:cubicBezTo>
                    <a:cubicBezTo>
                      <a:pt x="1109136" y="35521"/>
                      <a:pt x="1111311" y="34555"/>
                      <a:pt x="1113485" y="34555"/>
                    </a:cubicBezTo>
                    <a:cubicBezTo>
                      <a:pt x="1117352" y="34555"/>
                      <a:pt x="1119285" y="36488"/>
                      <a:pt x="1119526" y="40596"/>
                    </a:cubicBezTo>
                    <a:lnTo>
                      <a:pt x="1127742" y="37696"/>
                    </a:lnTo>
                    <a:cubicBezTo>
                      <a:pt x="1127742" y="35763"/>
                      <a:pt x="1127259" y="34313"/>
                      <a:pt x="1126534" y="32863"/>
                    </a:cubicBezTo>
                    <a:cubicBezTo>
                      <a:pt x="1125809" y="31413"/>
                      <a:pt x="1125084" y="30447"/>
                      <a:pt x="1124118" y="29722"/>
                    </a:cubicBezTo>
                    <a:cubicBezTo>
                      <a:pt x="1123151" y="28997"/>
                      <a:pt x="1121943" y="28272"/>
                      <a:pt x="1120735" y="28030"/>
                    </a:cubicBezTo>
                    <a:cubicBezTo>
                      <a:pt x="1119526" y="27547"/>
                      <a:pt x="1118318" y="27547"/>
                      <a:pt x="1117352" y="27547"/>
                    </a:cubicBezTo>
                    <a:cubicBezTo>
                      <a:pt x="1113969" y="27547"/>
                      <a:pt x="1111311" y="28514"/>
                      <a:pt x="1108653" y="30205"/>
                    </a:cubicBezTo>
                    <a:cubicBezTo>
                      <a:pt x="1106236" y="32138"/>
                      <a:pt x="1104061" y="34555"/>
                      <a:pt x="1102370" y="37696"/>
                    </a:cubicBezTo>
                    <a:lnTo>
                      <a:pt x="1101162" y="28272"/>
                    </a:lnTo>
                    <a:lnTo>
                      <a:pt x="1091738" y="29239"/>
                    </a:lnTo>
                    <a:cubicBezTo>
                      <a:pt x="1091738" y="29722"/>
                      <a:pt x="1091979" y="30447"/>
                      <a:pt x="1091979" y="31413"/>
                    </a:cubicBezTo>
                    <a:cubicBezTo>
                      <a:pt x="1092221" y="32380"/>
                      <a:pt x="1092221" y="33588"/>
                      <a:pt x="1092463" y="35038"/>
                    </a:cubicBezTo>
                    <a:cubicBezTo>
                      <a:pt x="1092704" y="36488"/>
                      <a:pt x="1092704" y="37696"/>
                      <a:pt x="1092704" y="39146"/>
                    </a:cubicBezTo>
                    <a:cubicBezTo>
                      <a:pt x="1092704" y="40596"/>
                      <a:pt x="1092946" y="41804"/>
                      <a:pt x="1092946" y="43254"/>
                    </a:cubicBezTo>
                    <a:lnTo>
                      <a:pt x="1092946" y="84091"/>
                    </a:lnTo>
                    <a:close/>
                    <a:moveTo>
                      <a:pt x="1062016" y="72251"/>
                    </a:moveTo>
                    <a:cubicBezTo>
                      <a:pt x="1059116" y="76359"/>
                      <a:pt x="1055008" y="78292"/>
                      <a:pt x="1049934" y="78292"/>
                    </a:cubicBezTo>
                    <a:cubicBezTo>
                      <a:pt x="1044617" y="78292"/>
                      <a:pt x="1040751" y="76359"/>
                      <a:pt x="1037852" y="72251"/>
                    </a:cubicBezTo>
                    <a:cubicBezTo>
                      <a:pt x="1034952" y="68143"/>
                      <a:pt x="1033502" y="62827"/>
                      <a:pt x="1033502" y="55819"/>
                    </a:cubicBezTo>
                    <a:cubicBezTo>
                      <a:pt x="1033502" y="49053"/>
                      <a:pt x="1034952" y="43737"/>
                      <a:pt x="1037852" y="39629"/>
                    </a:cubicBezTo>
                    <a:cubicBezTo>
                      <a:pt x="1040751" y="35521"/>
                      <a:pt x="1044859" y="33588"/>
                      <a:pt x="1050175" y="33588"/>
                    </a:cubicBezTo>
                    <a:cubicBezTo>
                      <a:pt x="1055491" y="33588"/>
                      <a:pt x="1059599" y="35521"/>
                      <a:pt x="1062499" y="39629"/>
                    </a:cubicBezTo>
                    <a:cubicBezTo>
                      <a:pt x="1065399" y="43737"/>
                      <a:pt x="1066849" y="49053"/>
                      <a:pt x="1066849" y="55819"/>
                    </a:cubicBezTo>
                    <a:cubicBezTo>
                      <a:pt x="1066365" y="62827"/>
                      <a:pt x="1064915" y="68143"/>
                      <a:pt x="1062016" y="72251"/>
                    </a:cubicBezTo>
                    <a:moveTo>
                      <a:pt x="1075306" y="44462"/>
                    </a:moveTo>
                    <a:cubicBezTo>
                      <a:pt x="1074098" y="40837"/>
                      <a:pt x="1072406" y="37938"/>
                      <a:pt x="1070232" y="35280"/>
                    </a:cubicBezTo>
                    <a:cubicBezTo>
                      <a:pt x="1068057" y="32863"/>
                      <a:pt x="1065157" y="30930"/>
                      <a:pt x="1061774" y="29480"/>
                    </a:cubicBezTo>
                    <a:cubicBezTo>
                      <a:pt x="1058391" y="28030"/>
                      <a:pt x="1054525" y="27306"/>
                      <a:pt x="1050175" y="27306"/>
                    </a:cubicBezTo>
                    <a:cubicBezTo>
                      <a:pt x="1045826" y="27306"/>
                      <a:pt x="1041959" y="28030"/>
                      <a:pt x="1038576" y="29480"/>
                    </a:cubicBezTo>
                    <a:cubicBezTo>
                      <a:pt x="1035193" y="30930"/>
                      <a:pt x="1032294" y="32863"/>
                      <a:pt x="1030119" y="35280"/>
                    </a:cubicBezTo>
                    <a:cubicBezTo>
                      <a:pt x="1027703" y="37696"/>
                      <a:pt x="1026011" y="40837"/>
                      <a:pt x="1024803" y="44462"/>
                    </a:cubicBezTo>
                    <a:cubicBezTo>
                      <a:pt x="1023595" y="48087"/>
                      <a:pt x="1023111" y="51953"/>
                      <a:pt x="1023111" y="56303"/>
                    </a:cubicBezTo>
                    <a:cubicBezTo>
                      <a:pt x="1023111" y="60894"/>
                      <a:pt x="1023836" y="65002"/>
                      <a:pt x="1025286" y="68626"/>
                    </a:cubicBezTo>
                    <a:cubicBezTo>
                      <a:pt x="1026736" y="72251"/>
                      <a:pt x="1028669" y="75392"/>
                      <a:pt x="1031086" y="77809"/>
                    </a:cubicBezTo>
                    <a:cubicBezTo>
                      <a:pt x="1033502" y="80467"/>
                      <a:pt x="1036402" y="82400"/>
                      <a:pt x="1039785" y="83608"/>
                    </a:cubicBezTo>
                    <a:cubicBezTo>
                      <a:pt x="1043168" y="85058"/>
                      <a:pt x="1046551" y="85783"/>
                      <a:pt x="1050417" y="85783"/>
                    </a:cubicBezTo>
                    <a:cubicBezTo>
                      <a:pt x="1054283" y="85783"/>
                      <a:pt x="1057666" y="85058"/>
                      <a:pt x="1061049" y="83608"/>
                    </a:cubicBezTo>
                    <a:cubicBezTo>
                      <a:pt x="1064432" y="82158"/>
                      <a:pt x="1067332" y="80225"/>
                      <a:pt x="1069748" y="77809"/>
                    </a:cubicBezTo>
                    <a:cubicBezTo>
                      <a:pt x="1072165" y="75151"/>
                      <a:pt x="1074098" y="72251"/>
                      <a:pt x="1075548" y="68626"/>
                    </a:cubicBezTo>
                    <a:cubicBezTo>
                      <a:pt x="1076998" y="65002"/>
                      <a:pt x="1077722" y="60894"/>
                      <a:pt x="1077722" y="56303"/>
                    </a:cubicBezTo>
                    <a:cubicBezTo>
                      <a:pt x="1076998" y="51953"/>
                      <a:pt x="1076514" y="48087"/>
                      <a:pt x="1075306" y="44462"/>
                    </a:cubicBezTo>
                    <a:moveTo>
                      <a:pt x="998464" y="84816"/>
                    </a:moveTo>
                    <a:lnTo>
                      <a:pt x="1007888" y="83850"/>
                    </a:lnTo>
                    <a:cubicBezTo>
                      <a:pt x="1007888" y="83366"/>
                      <a:pt x="1007646" y="82641"/>
                      <a:pt x="1007646" y="81675"/>
                    </a:cubicBezTo>
                    <a:cubicBezTo>
                      <a:pt x="1007405" y="80708"/>
                      <a:pt x="1007405" y="79500"/>
                      <a:pt x="1007163" y="78050"/>
                    </a:cubicBezTo>
                    <a:cubicBezTo>
                      <a:pt x="1006921" y="76842"/>
                      <a:pt x="1006921" y="75392"/>
                      <a:pt x="1006921" y="73942"/>
                    </a:cubicBezTo>
                    <a:cubicBezTo>
                      <a:pt x="1006921" y="72493"/>
                      <a:pt x="1006680" y="71043"/>
                      <a:pt x="1006680" y="69834"/>
                    </a:cubicBezTo>
                    <a:lnTo>
                      <a:pt x="1006680" y="483"/>
                    </a:lnTo>
                    <a:lnTo>
                      <a:pt x="997497" y="483"/>
                    </a:lnTo>
                    <a:lnTo>
                      <a:pt x="997497" y="36730"/>
                    </a:lnTo>
                    <a:cubicBezTo>
                      <a:pt x="996048" y="34071"/>
                      <a:pt x="993873" y="31897"/>
                      <a:pt x="990973" y="29964"/>
                    </a:cubicBezTo>
                    <a:cubicBezTo>
                      <a:pt x="988073" y="28030"/>
                      <a:pt x="984449" y="27064"/>
                      <a:pt x="980341" y="27064"/>
                    </a:cubicBezTo>
                    <a:cubicBezTo>
                      <a:pt x="976958" y="27064"/>
                      <a:pt x="973575" y="27789"/>
                      <a:pt x="970675" y="28997"/>
                    </a:cubicBezTo>
                    <a:cubicBezTo>
                      <a:pt x="967534" y="30205"/>
                      <a:pt x="965117" y="32138"/>
                      <a:pt x="962701" y="34555"/>
                    </a:cubicBezTo>
                    <a:cubicBezTo>
                      <a:pt x="960526" y="36971"/>
                      <a:pt x="958593" y="40113"/>
                      <a:pt x="957385" y="43737"/>
                    </a:cubicBezTo>
                    <a:cubicBezTo>
                      <a:pt x="955935" y="47362"/>
                      <a:pt x="955452" y="51711"/>
                      <a:pt x="955452" y="56544"/>
                    </a:cubicBezTo>
                    <a:cubicBezTo>
                      <a:pt x="955452" y="60410"/>
                      <a:pt x="955935" y="64277"/>
                      <a:pt x="956902" y="67660"/>
                    </a:cubicBezTo>
                    <a:cubicBezTo>
                      <a:pt x="957868" y="71043"/>
                      <a:pt x="959318" y="74184"/>
                      <a:pt x="961251" y="76842"/>
                    </a:cubicBezTo>
                    <a:cubicBezTo>
                      <a:pt x="963184" y="79500"/>
                      <a:pt x="965842" y="81433"/>
                      <a:pt x="968742" y="83125"/>
                    </a:cubicBezTo>
                    <a:cubicBezTo>
                      <a:pt x="971883" y="84575"/>
                      <a:pt x="975508" y="85300"/>
                      <a:pt x="979616" y="85300"/>
                    </a:cubicBezTo>
                    <a:cubicBezTo>
                      <a:pt x="982274" y="85300"/>
                      <a:pt x="984690" y="84816"/>
                      <a:pt x="986623" y="84091"/>
                    </a:cubicBezTo>
                    <a:cubicBezTo>
                      <a:pt x="988557" y="83366"/>
                      <a:pt x="990248" y="82400"/>
                      <a:pt x="991698" y="81433"/>
                    </a:cubicBezTo>
                    <a:cubicBezTo>
                      <a:pt x="993148" y="80467"/>
                      <a:pt x="994114" y="79259"/>
                      <a:pt x="995081" y="78050"/>
                    </a:cubicBezTo>
                    <a:cubicBezTo>
                      <a:pt x="995806" y="76842"/>
                      <a:pt x="996531" y="75875"/>
                      <a:pt x="997014" y="74909"/>
                    </a:cubicBezTo>
                    <a:lnTo>
                      <a:pt x="998464" y="84816"/>
                    </a:lnTo>
                    <a:close/>
                    <a:moveTo>
                      <a:pt x="996048" y="67660"/>
                    </a:moveTo>
                    <a:cubicBezTo>
                      <a:pt x="994839" y="70559"/>
                      <a:pt x="993148" y="72976"/>
                      <a:pt x="991456" y="74667"/>
                    </a:cubicBezTo>
                    <a:cubicBezTo>
                      <a:pt x="989765" y="76359"/>
                      <a:pt x="987832" y="77325"/>
                      <a:pt x="985657" y="78050"/>
                    </a:cubicBezTo>
                    <a:cubicBezTo>
                      <a:pt x="983482" y="78775"/>
                      <a:pt x="982032" y="78775"/>
                      <a:pt x="980582" y="78775"/>
                    </a:cubicBezTo>
                    <a:cubicBezTo>
                      <a:pt x="978166" y="78775"/>
                      <a:pt x="975991" y="78292"/>
                      <a:pt x="974058" y="77084"/>
                    </a:cubicBezTo>
                    <a:cubicBezTo>
                      <a:pt x="972125" y="75875"/>
                      <a:pt x="970675" y="74426"/>
                      <a:pt x="969467" y="72493"/>
                    </a:cubicBezTo>
                    <a:cubicBezTo>
                      <a:pt x="968259" y="70559"/>
                      <a:pt x="967292" y="68143"/>
                      <a:pt x="966809" y="65243"/>
                    </a:cubicBezTo>
                    <a:cubicBezTo>
                      <a:pt x="966326" y="62585"/>
                      <a:pt x="965842" y="59444"/>
                      <a:pt x="965842" y="56303"/>
                    </a:cubicBezTo>
                    <a:cubicBezTo>
                      <a:pt x="965842" y="53161"/>
                      <a:pt x="966326" y="50020"/>
                      <a:pt x="967051" y="47362"/>
                    </a:cubicBezTo>
                    <a:cubicBezTo>
                      <a:pt x="967775" y="44704"/>
                      <a:pt x="968984" y="42287"/>
                      <a:pt x="970192" y="40354"/>
                    </a:cubicBezTo>
                    <a:cubicBezTo>
                      <a:pt x="971642" y="38421"/>
                      <a:pt x="973333" y="36971"/>
                      <a:pt x="975266" y="36005"/>
                    </a:cubicBezTo>
                    <a:cubicBezTo>
                      <a:pt x="977199" y="35038"/>
                      <a:pt x="979374" y="34555"/>
                      <a:pt x="981549" y="34555"/>
                    </a:cubicBezTo>
                    <a:cubicBezTo>
                      <a:pt x="983724" y="34555"/>
                      <a:pt x="985899" y="35038"/>
                      <a:pt x="987832" y="35763"/>
                    </a:cubicBezTo>
                    <a:cubicBezTo>
                      <a:pt x="989765" y="36488"/>
                      <a:pt x="991456" y="37938"/>
                      <a:pt x="992906" y="39629"/>
                    </a:cubicBezTo>
                    <a:cubicBezTo>
                      <a:pt x="994356" y="41321"/>
                      <a:pt x="995564" y="43496"/>
                      <a:pt x="996531" y="46395"/>
                    </a:cubicBezTo>
                    <a:cubicBezTo>
                      <a:pt x="997497" y="49053"/>
                      <a:pt x="997739" y="52195"/>
                      <a:pt x="997739" y="56061"/>
                    </a:cubicBezTo>
                    <a:cubicBezTo>
                      <a:pt x="997981" y="60652"/>
                      <a:pt x="997256" y="64760"/>
                      <a:pt x="996048" y="67660"/>
                    </a:cubicBezTo>
                    <a:moveTo>
                      <a:pt x="938537" y="725"/>
                    </a:moveTo>
                    <a:lnTo>
                      <a:pt x="928629" y="725"/>
                    </a:lnTo>
                    <a:lnTo>
                      <a:pt x="928629" y="84333"/>
                    </a:lnTo>
                    <a:lnTo>
                      <a:pt x="938537" y="84333"/>
                    </a:lnTo>
                    <a:lnTo>
                      <a:pt x="938537" y="725"/>
                    </a:lnTo>
                    <a:close/>
                    <a:moveTo>
                      <a:pt x="897699" y="38179"/>
                    </a:moveTo>
                    <a:cubicBezTo>
                      <a:pt x="899874" y="41079"/>
                      <a:pt x="900841" y="45187"/>
                      <a:pt x="900841" y="50262"/>
                    </a:cubicBezTo>
                    <a:lnTo>
                      <a:pt x="900841" y="52195"/>
                    </a:lnTo>
                    <a:lnTo>
                      <a:pt x="873535" y="52195"/>
                    </a:lnTo>
                    <a:cubicBezTo>
                      <a:pt x="873777" y="49778"/>
                      <a:pt x="874502" y="47362"/>
                      <a:pt x="875227" y="45187"/>
                    </a:cubicBezTo>
                    <a:cubicBezTo>
                      <a:pt x="875952" y="43012"/>
                      <a:pt x="877160" y="41079"/>
                      <a:pt x="878368" y="39388"/>
                    </a:cubicBezTo>
                    <a:cubicBezTo>
                      <a:pt x="879576" y="37696"/>
                      <a:pt x="881268" y="36246"/>
                      <a:pt x="882959" y="35280"/>
                    </a:cubicBezTo>
                    <a:cubicBezTo>
                      <a:pt x="884651" y="34313"/>
                      <a:pt x="886825" y="33830"/>
                      <a:pt x="889000" y="33830"/>
                    </a:cubicBezTo>
                    <a:cubicBezTo>
                      <a:pt x="892866" y="33588"/>
                      <a:pt x="895766" y="35038"/>
                      <a:pt x="897699" y="38179"/>
                    </a:cubicBezTo>
                    <a:moveTo>
                      <a:pt x="910748" y="58236"/>
                    </a:moveTo>
                    <a:lnTo>
                      <a:pt x="910748" y="52678"/>
                    </a:lnTo>
                    <a:cubicBezTo>
                      <a:pt x="910748" y="49537"/>
                      <a:pt x="910506" y="46395"/>
                      <a:pt x="909781" y="43496"/>
                    </a:cubicBezTo>
                    <a:cubicBezTo>
                      <a:pt x="909056" y="40354"/>
                      <a:pt x="907848" y="37696"/>
                      <a:pt x="906157" y="35280"/>
                    </a:cubicBezTo>
                    <a:cubicBezTo>
                      <a:pt x="904465" y="32863"/>
                      <a:pt x="902290" y="30930"/>
                      <a:pt x="899391" y="29480"/>
                    </a:cubicBezTo>
                    <a:cubicBezTo>
                      <a:pt x="896491" y="28030"/>
                      <a:pt x="893108" y="27306"/>
                      <a:pt x="888759" y="27306"/>
                    </a:cubicBezTo>
                    <a:cubicBezTo>
                      <a:pt x="885134" y="27306"/>
                      <a:pt x="881993" y="28030"/>
                      <a:pt x="878851" y="29480"/>
                    </a:cubicBezTo>
                    <a:cubicBezTo>
                      <a:pt x="875710" y="30930"/>
                      <a:pt x="873052" y="32863"/>
                      <a:pt x="870877" y="35521"/>
                    </a:cubicBezTo>
                    <a:cubicBezTo>
                      <a:pt x="868702" y="38179"/>
                      <a:pt x="866769" y="41079"/>
                      <a:pt x="865561" y="44704"/>
                    </a:cubicBezTo>
                    <a:cubicBezTo>
                      <a:pt x="864353" y="48328"/>
                      <a:pt x="863628" y="52195"/>
                      <a:pt x="863628" y="56544"/>
                    </a:cubicBezTo>
                    <a:cubicBezTo>
                      <a:pt x="863628" y="66210"/>
                      <a:pt x="865803" y="73459"/>
                      <a:pt x="870394" y="78292"/>
                    </a:cubicBezTo>
                    <a:cubicBezTo>
                      <a:pt x="874985" y="83125"/>
                      <a:pt x="881509" y="85783"/>
                      <a:pt x="890208" y="85783"/>
                    </a:cubicBezTo>
                    <a:cubicBezTo>
                      <a:pt x="894800" y="85783"/>
                      <a:pt x="898666" y="84816"/>
                      <a:pt x="902290" y="83125"/>
                    </a:cubicBezTo>
                    <a:cubicBezTo>
                      <a:pt x="905673" y="81192"/>
                      <a:pt x="909056" y="78534"/>
                      <a:pt x="911956" y="75151"/>
                    </a:cubicBezTo>
                    <a:lnTo>
                      <a:pt x="908090" y="71043"/>
                    </a:lnTo>
                    <a:cubicBezTo>
                      <a:pt x="904465" y="74426"/>
                      <a:pt x="901324" y="76359"/>
                      <a:pt x="898666" y="77567"/>
                    </a:cubicBezTo>
                    <a:cubicBezTo>
                      <a:pt x="896008" y="78534"/>
                      <a:pt x="893350" y="79017"/>
                      <a:pt x="890933" y="79017"/>
                    </a:cubicBezTo>
                    <a:cubicBezTo>
                      <a:pt x="885376" y="79017"/>
                      <a:pt x="881268" y="77325"/>
                      <a:pt x="878368" y="73701"/>
                    </a:cubicBezTo>
                    <a:cubicBezTo>
                      <a:pt x="875468" y="70076"/>
                      <a:pt x="874018" y="65002"/>
                      <a:pt x="873777" y="58477"/>
                    </a:cubicBezTo>
                    <a:lnTo>
                      <a:pt x="910748" y="58477"/>
                    </a:lnTo>
                    <a:close/>
                    <a:moveTo>
                      <a:pt x="848404" y="61377"/>
                    </a:moveTo>
                    <a:cubicBezTo>
                      <a:pt x="847438" y="59444"/>
                      <a:pt x="845988" y="57994"/>
                      <a:pt x="844296" y="56544"/>
                    </a:cubicBezTo>
                    <a:cubicBezTo>
                      <a:pt x="842605" y="55094"/>
                      <a:pt x="840913" y="54128"/>
                      <a:pt x="838980" y="53403"/>
                    </a:cubicBezTo>
                    <a:cubicBezTo>
                      <a:pt x="837047" y="52678"/>
                      <a:pt x="835114" y="51953"/>
                      <a:pt x="833181" y="51470"/>
                    </a:cubicBezTo>
                    <a:cubicBezTo>
                      <a:pt x="829798" y="50503"/>
                      <a:pt x="826898" y="49295"/>
                      <a:pt x="824723" y="47603"/>
                    </a:cubicBezTo>
                    <a:cubicBezTo>
                      <a:pt x="822549" y="45912"/>
                      <a:pt x="821582" y="43737"/>
                      <a:pt x="821582" y="40837"/>
                    </a:cubicBezTo>
                    <a:cubicBezTo>
                      <a:pt x="821582" y="38663"/>
                      <a:pt x="822549" y="36730"/>
                      <a:pt x="824482" y="35280"/>
                    </a:cubicBezTo>
                    <a:cubicBezTo>
                      <a:pt x="826415" y="33830"/>
                      <a:pt x="828831" y="33105"/>
                      <a:pt x="831731" y="33105"/>
                    </a:cubicBezTo>
                    <a:cubicBezTo>
                      <a:pt x="834872" y="33105"/>
                      <a:pt x="837289" y="33588"/>
                      <a:pt x="838980" y="34796"/>
                    </a:cubicBezTo>
                    <a:cubicBezTo>
                      <a:pt x="840672" y="36005"/>
                      <a:pt x="842122" y="37213"/>
                      <a:pt x="843572" y="38421"/>
                    </a:cubicBezTo>
                    <a:lnTo>
                      <a:pt x="848404" y="32380"/>
                    </a:lnTo>
                    <a:cubicBezTo>
                      <a:pt x="846955" y="31172"/>
                      <a:pt x="845021" y="29964"/>
                      <a:pt x="842605" y="28997"/>
                    </a:cubicBezTo>
                    <a:cubicBezTo>
                      <a:pt x="840189" y="28030"/>
                      <a:pt x="836564" y="27306"/>
                      <a:pt x="832214" y="27306"/>
                    </a:cubicBezTo>
                    <a:cubicBezTo>
                      <a:pt x="829556" y="27306"/>
                      <a:pt x="827140" y="27547"/>
                      <a:pt x="824723" y="28272"/>
                    </a:cubicBezTo>
                    <a:cubicBezTo>
                      <a:pt x="822307" y="28997"/>
                      <a:pt x="820374" y="29722"/>
                      <a:pt x="818441" y="31172"/>
                    </a:cubicBezTo>
                    <a:cubicBezTo>
                      <a:pt x="816749" y="32380"/>
                      <a:pt x="815299" y="34071"/>
                      <a:pt x="814091" y="36005"/>
                    </a:cubicBezTo>
                    <a:cubicBezTo>
                      <a:pt x="812883" y="37938"/>
                      <a:pt x="812400" y="40113"/>
                      <a:pt x="812400" y="42771"/>
                    </a:cubicBezTo>
                    <a:cubicBezTo>
                      <a:pt x="812400" y="45670"/>
                      <a:pt x="812883" y="48087"/>
                      <a:pt x="813850" y="50020"/>
                    </a:cubicBezTo>
                    <a:cubicBezTo>
                      <a:pt x="814816" y="51953"/>
                      <a:pt x="816266" y="53644"/>
                      <a:pt x="817716" y="54853"/>
                    </a:cubicBezTo>
                    <a:cubicBezTo>
                      <a:pt x="819407" y="56061"/>
                      <a:pt x="821099" y="57269"/>
                      <a:pt x="822790" y="57752"/>
                    </a:cubicBezTo>
                    <a:cubicBezTo>
                      <a:pt x="824723" y="58477"/>
                      <a:pt x="826415" y="58961"/>
                      <a:pt x="828106" y="59686"/>
                    </a:cubicBezTo>
                    <a:cubicBezTo>
                      <a:pt x="831731" y="60652"/>
                      <a:pt x="834389" y="61860"/>
                      <a:pt x="836564" y="63310"/>
                    </a:cubicBezTo>
                    <a:cubicBezTo>
                      <a:pt x="838739" y="64760"/>
                      <a:pt x="839705" y="67176"/>
                      <a:pt x="839705" y="70559"/>
                    </a:cubicBezTo>
                    <a:cubicBezTo>
                      <a:pt x="839705" y="73459"/>
                      <a:pt x="838739" y="75634"/>
                      <a:pt x="837047" y="77325"/>
                    </a:cubicBezTo>
                    <a:cubicBezTo>
                      <a:pt x="835356" y="78775"/>
                      <a:pt x="832939" y="79742"/>
                      <a:pt x="829556" y="79742"/>
                    </a:cubicBezTo>
                    <a:cubicBezTo>
                      <a:pt x="827865" y="79742"/>
                      <a:pt x="826415" y="79500"/>
                      <a:pt x="824723" y="79017"/>
                    </a:cubicBezTo>
                    <a:cubicBezTo>
                      <a:pt x="823274" y="78534"/>
                      <a:pt x="821824" y="77809"/>
                      <a:pt x="820616" y="76842"/>
                    </a:cubicBezTo>
                    <a:cubicBezTo>
                      <a:pt x="819407" y="76117"/>
                      <a:pt x="818199" y="75151"/>
                      <a:pt x="817233" y="74184"/>
                    </a:cubicBezTo>
                    <a:cubicBezTo>
                      <a:pt x="816266" y="73217"/>
                      <a:pt x="815541" y="72493"/>
                      <a:pt x="814816" y="71768"/>
                    </a:cubicBezTo>
                    <a:lnTo>
                      <a:pt x="809983" y="79500"/>
                    </a:lnTo>
                    <a:cubicBezTo>
                      <a:pt x="815299" y="83608"/>
                      <a:pt x="821582" y="85783"/>
                      <a:pt x="829073" y="85783"/>
                    </a:cubicBezTo>
                    <a:cubicBezTo>
                      <a:pt x="831731" y="85783"/>
                      <a:pt x="834389" y="85300"/>
                      <a:pt x="836806" y="84575"/>
                    </a:cubicBezTo>
                    <a:cubicBezTo>
                      <a:pt x="839222" y="83850"/>
                      <a:pt x="841397" y="82641"/>
                      <a:pt x="843088" y="81192"/>
                    </a:cubicBezTo>
                    <a:cubicBezTo>
                      <a:pt x="844780" y="79742"/>
                      <a:pt x="846230" y="77809"/>
                      <a:pt x="847438" y="75634"/>
                    </a:cubicBezTo>
                    <a:cubicBezTo>
                      <a:pt x="848404" y="73459"/>
                      <a:pt x="849129" y="71043"/>
                      <a:pt x="849129" y="68143"/>
                    </a:cubicBezTo>
                    <a:cubicBezTo>
                      <a:pt x="849854" y="65485"/>
                      <a:pt x="849371" y="63310"/>
                      <a:pt x="848404" y="61377"/>
                    </a:cubicBezTo>
                    <a:moveTo>
                      <a:pt x="796693" y="61377"/>
                    </a:moveTo>
                    <a:cubicBezTo>
                      <a:pt x="795726" y="59444"/>
                      <a:pt x="794277" y="57994"/>
                      <a:pt x="792585" y="56544"/>
                    </a:cubicBezTo>
                    <a:cubicBezTo>
                      <a:pt x="790894" y="55094"/>
                      <a:pt x="789202" y="54128"/>
                      <a:pt x="787269" y="53403"/>
                    </a:cubicBezTo>
                    <a:cubicBezTo>
                      <a:pt x="785336" y="52678"/>
                      <a:pt x="783403" y="51953"/>
                      <a:pt x="781470" y="51470"/>
                    </a:cubicBezTo>
                    <a:cubicBezTo>
                      <a:pt x="778087" y="50503"/>
                      <a:pt x="775187" y="49295"/>
                      <a:pt x="773012" y="47603"/>
                    </a:cubicBezTo>
                    <a:cubicBezTo>
                      <a:pt x="770837" y="45912"/>
                      <a:pt x="769871" y="43737"/>
                      <a:pt x="769871" y="40837"/>
                    </a:cubicBezTo>
                    <a:cubicBezTo>
                      <a:pt x="769871" y="38663"/>
                      <a:pt x="770837" y="36730"/>
                      <a:pt x="772770" y="35280"/>
                    </a:cubicBezTo>
                    <a:cubicBezTo>
                      <a:pt x="774704" y="33830"/>
                      <a:pt x="777120" y="33105"/>
                      <a:pt x="780020" y="33105"/>
                    </a:cubicBezTo>
                    <a:cubicBezTo>
                      <a:pt x="783161" y="33105"/>
                      <a:pt x="785578" y="33588"/>
                      <a:pt x="787269" y="34796"/>
                    </a:cubicBezTo>
                    <a:cubicBezTo>
                      <a:pt x="788960" y="36005"/>
                      <a:pt x="790410" y="37213"/>
                      <a:pt x="791860" y="38421"/>
                    </a:cubicBezTo>
                    <a:lnTo>
                      <a:pt x="796693" y="32380"/>
                    </a:lnTo>
                    <a:cubicBezTo>
                      <a:pt x="795243" y="31172"/>
                      <a:pt x="793310" y="29964"/>
                      <a:pt x="790894" y="28997"/>
                    </a:cubicBezTo>
                    <a:cubicBezTo>
                      <a:pt x="788236" y="27789"/>
                      <a:pt x="784853" y="27306"/>
                      <a:pt x="780503" y="27306"/>
                    </a:cubicBezTo>
                    <a:cubicBezTo>
                      <a:pt x="777845" y="27306"/>
                      <a:pt x="775429" y="27547"/>
                      <a:pt x="773012" y="28272"/>
                    </a:cubicBezTo>
                    <a:cubicBezTo>
                      <a:pt x="770596" y="28997"/>
                      <a:pt x="768663" y="29722"/>
                      <a:pt x="766729" y="31172"/>
                    </a:cubicBezTo>
                    <a:cubicBezTo>
                      <a:pt x="765038" y="32380"/>
                      <a:pt x="763346" y="34071"/>
                      <a:pt x="762380" y="36005"/>
                    </a:cubicBezTo>
                    <a:cubicBezTo>
                      <a:pt x="761172" y="37938"/>
                      <a:pt x="760688" y="40113"/>
                      <a:pt x="760688" y="42771"/>
                    </a:cubicBezTo>
                    <a:cubicBezTo>
                      <a:pt x="760688" y="45670"/>
                      <a:pt x="761172" y="48087"/>
                      <a:pt x="762138" y="50020"/>
                    </a:cubicBezTo>
                    <a:cubicBezTo>
                      <a:pt x="763105" y="51953"/>
                      <a:pt x="764555" y="53644"/>
                      <a:pt x="766005" y="54853"/>
                    </a:cubicBezTo>
                    <a:cubicBezTo>
                      <a:pt x="767696" y="56061"/>
                      <a:pt x="769387" y="57269"/>
                      <a:pt x="771079" y="57752"/>
                    </a:cubicBezTo>
                    <a:cubicBezTo>
                      <a:pt x="773012" y="58477"/>
                      <a:pt x="774704" y="58961"/>
                      <a:pt x="776395" y="59686"/>
                    </a:cubicBezTo>
                    <a:cubicBezTo>
                      <a:pt x="780020" y="60652"/>
                      <a:pt x="782678" y="61860"/>
                      <a:pt x="784853" y="63310"/>
                    </a:cubicBezTo>
                    <a:cubicBezTo>
                      <a:pt x="787027" y="64760"/>
                      <a:pt x="787994" y="67176"/>
                      <a:pt x="787994" y="70559"/>
                    </a:cubicBezTo>
                    <a:cubicBezTo>
                      <a:pt x="787994" y="73459"/>
                      <a:pt x="787027" y="75634"/>
                      <a:pt x="785336" y="77325"/>
                    </a:cubicBezTo>
                    <a:cubicBezTo>
                      <a:pt x="783644" y="78775"/>
                      <a:pt x="781228" y="79742"/>
                      <a:pt x="777845" y="79742"/>
                    </a:cubicBezTo>
                    <a:cubicBezTo>
                      <a:pt x="776154" y="79742"/>
                      <a:pt x="774704" y="79500"/>
                      <a:pt x="773012" y="79017"/>
                    </a:cubicBezTo>
                    <a:cubicBezTo>
                      <a:pt x="771562" y="78534"/>
                      <a:pt x="770112" y="77809"/>
                      <a:pt x="768904" y="76842"/>
                    </a:cubicBezTo>
                    <a:cubicBezTo>
                      <a:pt x="767696" y="76117"/>
                      <a:pt x="766488" y="75151"/>
                      <a:pt x="765521" y="74184"/>
                    </a:cubicBezTo>
                    <a:cubicBezTo>
                      <a:pt x="764555" y="73217"/>
                      <a:pt x="763830" y="72493"/>
                      <a:pt x="763105" y="71768"/>
                    </a:cubicBezTo>
                    <a:lnTo>
                      <a:pt x="758272" y="79500"/>
                    </a:lnTo>
                    <a:cubicBezTo>
                      <a:pt x="763588" y="83608"/>
                      <a:pt x="769871" y="85783"/>
                      <a:pt x="777362" y="85783"/>
                    </a:cubicBezTo>
                    <a:cubicBezTo>
                      <a:pt x="780261" y="85783"/>
                      <a:pt x="782678" y="85300"/>
                      <a:pt x="785094" y="84575"/>
                    </a:cubicBezTo>
                    <a:cubicBezTo>
                      <a:pt x="787511" y="83850"/>
                      <a:pt x="789685" y="82641"/>
                      <a:pt x="791377" y="81192"/>
                    </a:cubicBezTo>
                    <a:cubicBezTo>
                      <a:pt x="793068" y="79742"/>
                      <a:pt x="794518" y="77809"/>
                      <a:pt x="795726" y="75634"/>
                    </a:cubicBezTo>
                    <a:cubicBezTo>
                      <a:pt x="796693" y="73459"/>
                      <a:pt x="797418" y="71043"/>
                      <a:pt x="797418" y="68143"/>
                    </a:cubicBezTo>
                    <a:cubicBezTo>
                      <a:pt x="798385" y="65485"/>
                      <a:pt x="797660" y="63310"/>
                      <a:pt x="796693" y="61377"/>
                    </a:cubicBezTo>
                    <a:moveTo>
                      <a:pt x="711393" y="6041"/>
                    </a:moveTo>
                    <a:cubicBezTo>
                      <a:pt x="710185" y="4833"/>
                      <a:pt x="708977" y="4350"/>
                      <a:pt x="707286" y="4350"/>
                    </a:cubicBezTo>
                    <a:cubicBezTo>
                      <a:pt x="705594" y="4350"/>
                      <a:pt x="704386" y="4833"/>
                      <a:pt x="703178" y="6041"/>
                    </a:cubicBezTo>
                    <a:cubicBezTo>
                      <a:pt x="701969" y="7249"/>
                      <a:pt x="701486" y="8457"/>
                      <a:pt x="701486" y="9907"/>
                    </a:cubicBezTo>
                    <a:cubicBezTo>
                      <a:pt x="701486" y="11357"/>
                      <a:pt x="701969" y="12807"/>
                      <a:pt x="703178" y="13774"/>
                    </a:cubicBezTo>
                    <a:cubicBezTo>
                      <a:pt x="704386" y="14982"/>
                      <a:pt x="705594" y="15465"/>
                      <a:pt x="707286" y="15465"/>
                    </a:cubicBezTo>
                    <a:cubicBezTo>
                      <a:pt x="708977" y="15465"/>
                      <a:pt x="710427" y="14982"/>
                      <a:pt x="711393" y="13774"/>
                    </a:cubicBezTo>
                    <a:cubicBezTo>
                      <a:pt x="712602" y="12565"/>
                      <a:pt x="713085" y="11357"/>
                      <a:pt x="713085" y="9907"/>
                    </a:cubicBezTo>
                    <a:cubicBezTo>
                      <a:pt x="713085" y="8457"/>
                      <a:pt x="712602" y="7249"/>
                      <a:pt x="711393" y="6041"/>
                    </a:cubicBezTo>
                    <a:moveTo>
                      <a:pt x="734833" y="6041"/>
                    </a:moveTo>
                    <a:cubicBezTo>
                      <a:pt x="733625" y="4833"/>
                      <a:pt x="732416" y="4350"/>
                      <a:pt x="730725" y="4350"/>
                    </a:cubicBezTo>
                    <a:cubicBezTo>
                      <a:pt x="729033" y="4350"/>
                      <a:pt x="727583" y="4833"/>
                      <a:pt x="726617" y="6041"/>
                    </a:cubicBezTo>
                    <a:cubicBezTo>
                      <a:pt x="725409" y="7249"/>
                      <a:pt x="724925" y="8457"/>
                      <a:pt x="724925" y="9907"/>
                    </a:cubicBezTo>
                    <a:cubicBezTo>
                      <a:pt x="724925" y="11357"/>
                      <a:pt x="725409" y="12807"/>
                      <a:pt x="726617" y="13774"/>
                    </a:cubicBezTo>
                    <a:cubicBezTo>
                      <a:pt x="727825" y="14982"/>
                      <a:pt x="729033" y="15465"/>
                      <a:pt x="730725" y="15465"/>
                    </a:cubicBezTo>
                    <a:cubicBezTo>
                      <a:pt x="732416" y="15465"/>
                      <a:pt x="733625" y="14982"/>
                      <a:pt x="734833" y="13774"/>
                    </a:cubicBezTo>
                    <a:cubicBezTo>
                      <a:pt x="736041" y="12565"/>
                      <a:pt x="736524" y="11357"/>
                      <a:pt x="736524" y="9907"/>
                    </a:cubicBezTo>
                    <a:cubicBezTo>
                      <a:pt x="736524" y="8457"/>
                      <a:pt x="735799" y="7249"/>
                      <a:pt x="734833" y="6041"/>
                    </a:cubicBezTo>
                    <a:moveTo>
                      <a:pt x="695445" y="28997"/>
                    </a:moveTo>
                    <a:lnTo>
                      <a:pt x="695445" y="63552"/>
                    </a:lnTo>
                    <a:cubicBezTo>
                      <a:pt x="695445" y="66451"/>
                      <a:pt x="695687" y="69351"/>
                      <a:pt x="695928" y="72009"/>
                    </a:cubicBezTo>
                    <a:cubicBezTo>
                      <a:pt x="696170" y="74667"/>
                      <a:pt x="696895" y="77084"/>
                      <a:pt x="698103" y="79017"/>
                    </a:cubicBezTo>
                    <a:cubicBezTo>
                      <a:pt x="699311" y="80950"/>
                      <a:pt x="701245" y="82641"/>
                      <a:pt x="703903" y="83850"/>
                    </a:cubicBezTo>
                    <a:cubicBezTo>
                      <a:pt x="706561" y="85058"/>
                      <a:pt x="709944" y="85783"/>
                      <a:pt x="714535" y="85783"/>
                    </a:cubicBezTo>
                    <a:cubicBezTo>
                      <a:pt x="717435" y="85783"/>
                      <a:pt x="719851" y="85300"/>
                      <a:pt x="722026" y="84575"/>
                    </a:cubicBezTo>
                    <a:cubicBezTo>
                      <a:pt x="724201" y="83608"/>
                      <a:pt x="725892" y="82641"/>
                      <a:pt x="727342" y="81433"/>
                    </a:cubicBezTo>
                    <a:cubicBezTo>
                      <a:pt x="728792" y="80225"/>
                      <a:pt x="730000" y="79017"/>
                      <a:pt x="730725" y="77809"/>
                    </a:cubicBezTo>
                    <a:cubicBezTo>
                      <a:pt x="731450" y="76600"/>
                      <a:pt x="732175" y="75875"/>
                      <a:pt x="732658" y="75151"/>
                    </a:cubicBezTo>
                    <a:lnTo>
                      <a:pt x="733866" y="84575"/>
                    </a:lnTo>
                    <a:lnTo>
                      <a:pt x="743290" y="83608"/>
                    </a:lnTo>
                    <a:cubicBezTo>
                      <a:pt x="743290" y="83125"/>
                      <a:pt x="743049" y="82400"/>
                      <a:pt x="743049" y="81433"/>
                    </a:cubicBezTo>
                    <a:cubicBezTo>
                      <a:pt x="742807" y="80467"/>
                      <a:pt x="742807" y="79259"/>
                      <a:pt x="742565" y="77809"/>
                    </a:cubicBezTo>
                    <a:cubicBezTo>
                      <a:pt x="742324" y="76600"/>
                      <a:pt x="742324" y="75151"/>
                      <a:pt x="742324" y="73701"/>
                    </a:cubicBezTo>
                    <a:cubicBezTo>
                      <a:pt x="742324" y="72251"/>
                      <a:pt x="742082" y="70801"/>
                      <a:pt x="742082" y="69593"/>
                    </a:cubicBezTo>
                    <a:lnTo>
                      <a:pt x="742082" y="28755"/>
                    </a:lnTo>
                    <a:lnTo>
                      <a:pt x="732175" y="28755"/>
                    </a:lnTo>
                    <a:lnTo>
                      <a:pt x="732175" y="59686"/>
                    </a:lnTo>
                    <a:cubicBezTo>
                      <a:pt x="732175" y="62102"/>
                      <a:pt x="731691" y="64518"/>
                      <a:pt x="730966" y="66935"/>
                    </a:cubicBezTo>
                    <a:cubicBezTo>
                      <a:pt x="730242" y="69110"/>
                      <a:pt x="729033" y="71284"/>
                      <a:pt x="727583" y="72734"/>
                    </a:cubicBezTo>
                    <a:cubicBezTo>
                      <a:pt x="726134" y="74426"/>
                      <a:pt x="724442" y="75634"/>
                      <a:pt x="722751" y="76600"/>
                    </a:cubicBezTo>
                    <a:cubicBezTo>
                      <a:pt x="720817" y="77567"/>
                      <a:pt x="718884" y="78050"/>
                      <a:pt x="716468" y="78050"/>
                    </a:cubicBezTo>
                    <a:cubicBezTo>
                      <a:pt x="714052" y="78050"/>
                      <a:pt x="711877" y="77809"/>
                      <a:pt x="710427" y="77084"/>
                    </a:cubicBezTo>
                    <a:cubicBezTo>
                      <a:pt x="708977" y="76359"/>
                      <a:pt x="707769" y="75634"/>
                      <a:pt x="706802" y="74184"/>
                    </a:cubicBezTo>
                    <a:cubicBezTo>
                      <a:pt x="706077" y="72976"/>
                      <a:pt x="705594" y="71284"/>
                      <a:pt x="705111" y="69593"/>
                    </a:cubicBezTo>
                    <a:cubicBezTo>
                      <a:pt x="704869" y="67660"/>
                      <a:pt x="704628" y="65727"/>
                      <a:pt x="704628" y="63310"/>
                    </a:cubicBezTo>
                    <a:lnTo>
                      <a:pt x="704628" y="28755"/>
                    </a:lnTo>
                    <a:lnTo>
                      <a:pt x="695445" y="28755"/>
                    </a:lnTo>
                    <a:close/>
                    <a:moveTo>
                      <a:pt x="664515" y="60894"/>
                    </a:moveTo>
                    <a:cubicBezTo>
                      <a:pt x="662823" y="65243"/>
                      <a:pt x="660649" y="68626"/>
                      <a:pt x="657991" y="71284"/>
                    </a:cubicBezTo>
                    <a:cubicBezTo>
                      <a:pt x="655091" y="73701"/>
                      <a:pt x="651950" y="75634"/>
                      <a:pt x="648325" y="76600"/>
                    </a:cubicBezTo>
                    <a:cubicBezTo>
                      <a:pt x="644700" y="77567"/>
                      <a:pt x="640834" y="78050"/>
                      <a:pt x="636726" y="78050"/>
                    </a:cubicBezTo>
                    <a:cubicBezTo>
                      <a:pt x="635035" y="78050"/>
                      <a:pt x="633585" y="78050"/>
                      <a:pt x="631893" y="77809"/>
                    </a:cubicBezTo>
                    <a:cubicBezTo>
                      <a:pt x="630202" y="77809"/>
                      <a:pt x="628510" y="77567"/>
                      <a:pt x="626577" y="77325"/>
                    </a:cubicBezTo>
                    <a:lnTo>
                      <a:pt x="626577" y="10874"/>
                    </a:lnTo>
                    <a:cubicBezTo>
                      <a:pt x="628027" y="10874"/>
                      <a:pt x="629477" y="10632"/>
                      <a:pt x="630927" y="10632"/>
                    </a:cubicBezTo>
                    <a:lnTo>
                      <a:pt x="635276" y="10632"/>
                    </a:lnTo>
                    <a:cubicBezTo>
                      <a:pt x="646392" y="10632"/>
                      <a:pt x="654366" y="13290"/>
                      <a:pt x="659440" y="18848"/>
                    </a:cubicBezTo>
                    <a:cubicBezTo>
                      <a:pt x="664515" y="24406"/>
                      <a:pt x="666931" y="33588"/>
                      <a:pt x="666931" y="44220"/>
                    </a:cubicBezTo>
                    <a:cubicBezTo>
                      <a:pt x="666931" y="50986"/>
                      <a:pt x="666206" y="56544"/>
                      <a:pt x="664515" y="60894"/>
                    </a:cubicBezTo>
                    <a:moveTo>
                      <a:pt x="675389" y="25856"/>
                    </a:moveTo>
                    <a:cubicBezTo>
                      <a:pt x="673456" y="21023"/>
                      <a:pt x="670798" y="16915"/>
                      <a:pt x="667173" y="13774"/>
                    </a:cubicBezTo>
                    <a:cubicBezTo>
                      <a:pt x="663548" y="10632"/>
                      <a:pt x="659440" y="8216"/>
                      <a:pt x="654366" y="6524"/>
                    </a:cubicBezTo>
                    <a:cubicBezTo>
                      <a:pt x="649292" y="4833"/>
                      <a:pt x="643734" y="4108"/>
                      <a:pt x="637451" y="4108"/>
                    </a:cubicBezTo>
                    <a:cubicBezTo>
                      <a:pt x="634793" y="4108"/>
                      <a:pt x="632860" y="4108"/>
                      <a:pt x="631168" y="4108"/>
                    </a:cubicBezTo>
                    <a:cubicBezTo>
                      <a:pt x="629719" y="4108"/>
                      <a:pt x="628269" y="4108"/>
                      <a:pt x="627060" y="4350"/>
                    </a:cubicBezTo>
                    <a:cubicBezTo>
                      <a:pt x="625852" y="4350"/>
                      <a:pt x="624402" y="4350"/>
                      <a:pt x="622953" y="4350"/>
                    </a:cubicBezTo>
                    <a:cubicBezTo>
                      <a:pt x="621503" y="4350"/>
                      <a:pt x="619328" y="4350"/>
                      <a:pt x="616670" y="4591"/>
                    </a:cubicBezTo>
                    <a:lnTo>
                      <a:pt x="616670" y="84091"/>
                    </a:lnTo>
                    <a:cubicBezTo>
                      <a:pt x="619086" y="84091"/>
                      <a:pt x="622228" y="84091"/>
                      <a:pt x="625611" y="84333"/>
                    </a:cubicBezTo>
                    <a:cubicBezTo>
                      <a:pt x="629235" y="84333"/>
                      <a:pt x="633102" y="84575"/>
                      <a:pt x="637209" y="84575"/>
                    </a:cubicBezTo>
                    <a:cubicBezTo>
                      <a:pt x="641317" y="84575"/>
                      <a:pt x="645909" y="84091"/>
                      <a:pt x="650741" y="82883"/>
                    </a:cubicBezTo>
                    <a:cubicBezTo>
                      <a:pt x="655574" y="81675"/>
                      <a:pt x="659924" y="79742"/>
                      <a:pt x="664032" y="76842"/>
                    </a:cubicBezTo>
                    <a:cubicBezTo>
                      <a:pt x="668140" y="73942"/>
                      <a:pt x="671523" y="69834"/>
                      <a:pt x="674181" y="64518"/>
                    </a:cubicBezTo>
                    <a:cubicBezTo>
                      <a:pt x="676839" y="59202"/>
                      <a:pt x="678289" y="52436"/>
                      <a:pt x="678289" y="43979"/>
                    </a:cubicBezTo>
                    <a:cubicBezTo>
                      <a:pt x="678289" y="37454"/>
                      <a:pt x="677322" y="30689"/>
                      <a:pt x="675389" y="25856"/>
                    </a:cubicBezTo>
                    <a:moveTo>
                      <a:pt x="562059" y="77325"/>
                    </a:moveTo>
                    <a:cubicBezTo>
                      <a:pt x="560851" y="77809"/>
                      <a:pt x="559884" y="78292"/>
                      <a:pt x="558918" y="78534"/>
                    </a:cubicBezTo>
                    <a:cubicBezTo>
                      <a:pt x="557951" y="78775"/>
                      <a:pt x="556984" y="79017"/>
                      <a:pt x="555776" y="79017"/>
                    </a:cubicBezTo>
                    <a:cubicBezTo>
                      <a:pt x="555051" y="79017"/>
                      <a:pt x="554326" y="78775"/>
                      <a:pt x="553360" y="78534"/>
                    </a:cubicBezTo>
                    <a:cubicBezTo>
                      <a:pt x="552393" y="78292"/>
                      <a:pt x="551668" y="78050"/>
                      <a:pt x="551185" y="77567"/>
                    </a:cubicBezTo>
                    <a:cubicBezTo>
                      <a:pt x="549977" y="76600"/>
                      <a:pt x="549252" y="75634"/>
                      <a:pt x="549010" y="74184"/>
                    </a:cubicBezTo>
                    <a:cubicBezTo>
                      <a:pt x="548769" y="72734"/>
                      <a:pt x="548769" y="70801"/>
                      <a:pt x="548769" y="67901"/>
                    </a:cubicBezTo>
                    <a:lnTo>
                      <a:pt x="548769" y="35280"/>
                    </a:lnTo>
                    <a:lnTo>
                      <a:pt x="561817" y="35280"/>
                    </a:lnTo>
                    <a:lnTo>
                      <a:pt x="561817" y="28997"/>
                    </a:lnTo>
                    <a:lnTo>
                      <a:pt x="548769" y="28997"/>
                    </a:lnTo>
                    <a:lnTo>
                      <a:pt x="548769" y="12807"/>
                    </a:lnTo>
                    <a:lnTo>
                      <a:pt x="539103" y="14982"/>
                    </a:lnTo>
                    <a:lnTo>
                      <a:pt x="539103" y="28997"/>
                    </a:lnTo>
                    <a:lnTo>
                      <a:pt x="529679" y="28997"/>
                    </a:lnTo>
                    <a:lnTo>
                      <a:pt x="529679" y="35280"/>
                    </a:lnTo>
                    <a:lnTo>
                      <a:pt x="539103" y="35280"/>
                    </a:lnTo>
                    <a:lnTo>
                      <a:pt x="539103" y="68868"/>
                    </a:lnTo>
                    <a:cubicBezTo>
                      <a:pt x="539103" y="71768"/>
                      <a:pt x="539103" y="74184"/>
                      <a:pt x="539345" y="76117"/>
                    </a:cubicBezTo>
                    <a:cubicBezTo>
                      <a:pt x="539586" y="78050"/>
                      <a:pt x="540311" y="79983"/>
                      <a:pt x="541278" y="81433"/>
                    </a:cubicBezTo>
                    <a:cubicBezTo>
                      <a:pt x="542486" y="83125"/>
                      <a:pt x="543936" y="84091"/>
                      <a:pt x="545869" y="84816"/>
                    </a:cubicBezTo>
                    <a:cubicBezTo>
                      <a:pt x="547802" y="85541"/>
                      <a:pt x="549735" y="85783"/>
                      <a:pt x="551910" y="85783"/>
                    </a:cubicBezTo>
                    <a:cubicBezTo>
                      <a:pt x="554085" y="85783"/>
                      <a:pt x="556259" y="85541"/>
                      <a:pt x="558434" y="84816"/>
                    </a:cubicBezTo>
                    <a:cubicBezTo>
                      <a:pt x="560609" y="84091"/>
                      <a:pt x="562300" y="83125"/>
                      <a:pt x="563992" y="82158"/>
                    </a:cubicBezTo>
                    <a:lnTo>
                      <a:pt x="562059" y="77325"/>
                    </a:lnTo>
                    <a:close/>
                    <a:moveTo>
                      <a:pt x="487392" y="6041"/>
                    </a:moveTo>
                    <a:cubicBezTo>
                      <a:pt x="486183" y="4833"/>
                      <a:pt x="484975" y="4350"/>
                      <a:pt x="483284" y="4350"/>
                    </a:cubicBezTo>
                    <a:cubicBezTo>
                      <a:pt x="481592" y="4350"/>
                      <a:pt x="480384" y="4833"/>
                      <a:pt x="479176" y="6041"/>
                    </a:cubicBezTo>
                    <a:cubicBezTo>
                      <a:pt x="477967" y="7249"/>
                      <a:pt x="477484" y="8457"/>
                      <a:pt x="477484" y="9907"/>
                    </a:cubicBezTo>
                    <a:cubicBezTo>
                      <a:pt x="477484" y="11357"/>
                      <a:pt x="477967" y="12807"/>
                      <a:pt x="479176" y="13774"/>
                    </a:cubicBezTo>
                    <a:cubicBezTo>
                      <a:pt x="480384" y="14982"/>
                      <a:pt x="481592" y="15465"/>
                      <a:pt x="483284" y="15465"/>
                    </a:cubicBezTo>
                    <a:cubicBezTo>
                      <a:pt x="484975" y="15465"/>
                      <a:pt x="486425" y="14982"/>
                      <a:pt x="487392" y="13774"/>
                    </a:cubicBezTo>
                    <a:cubicBezTo>
                      <a:pt x="488600" y="12565"/>
                      <a:pt x="489083" y="11357"/>
                      <a:pt x="489083" y="9907"/>
                    </a:cubicBezTo>
                    <a:cubicBezTo>
                      <a:pt x="488841" y="8457"/>
                      <a:pt x="488358" y="7249"/>
                      <a:pt x="487392" y="6041"/>
                    </a:cubicBezTo>
                    <a:moveTo>
                      <a:pt x="510589" y="6041"/>
                    </a:moveTo>
                    <a:cubicBezTo>
                      <a:pt x="509381" y="4833"/>
                      <a:pt x="508173" y="4350"/>
                      <a:pt x="506481" y="4350"/>
                    </a:cubicBezTo>
                    <a:cubicBezTo>
                      <a:pt x="504790" y="4350"/>
                      <a:pt x="503340" y="4833"/>
                      <a:pt x="502373" y="6041"/>
                    </a:cubicBezTo>
                    <a:cubicBezTo>
                      <a:pt x="501165" y="7249"/>
                      <a:pt x="500682" y="8457"/>
                      <a:pt x="500682" y="9907"/>
                    </a:cubicBezTo>
                    <a:cubicBezTo>
                      <a:pt x="500682" y="11357"/>
                      <a:pt x="501165" y="12807"/>
                      <a:pt x="502373" y="13774"/>
                    </a:cubicBezTo>
                    <a:cubicBezTo>
                      <a:pt x="503582" y="14982"/>
                      <a:pt x="504790" y="15465"/>
                      <a:pt x="506481" y="15465"/>
                    </a:cubicBezTo>
                    <a:cubicBezTo>
                      <a:pt x="508173" y="15465"/>
                      <a:pt x="509381" y="14982"/>
                      <a:pt x="510589" y="13774"/>
                    </a:cubicBezTo>
                    <a:cubicBezTo>
                      <a:pt x="511797" y="12565"/>
                      <a:pt x="512281" y="11357"/>
                      <a:pt x="512281" y="9907"/>
                    </a:cubicBezTo>
                    <a:cubicBezTo>
                      <a:pt x="512281" y="8457"/>
                      <a:pt x="511797" y="7249"/>
                      <a:pt x="510589" y="6041"/>
                    </a:cubicBezTo>
                    <a:moveTo>
                      <a:pt x="504548" y="62827"/>
                    </a:moveTo>
                    <a:cubicBezTo>
                      <a:pt x="504548" y="64518"/>
                      <a:pt x="504306" y="65968"/>
                      <a:pt x="504306" y="67660"/>
                    </a:cubicBezTo>
                    <a:cubicBezTo>
                      <a:pt x="504065" y="69834"/>
                      <a:pt x="503340" y="71526"/>
                      <a:pt x="502373" y="72976"/>
                    </a:cubicBezTo>
                    <a:cubicBezTo>
                      <a:pt x="501407" y="74426"/>
                      <a:pt x="500199" y="75634"/>
                      <a:pt x="498990" y="76600"/>
                    </a:cubicBezTo>
                    <a:cubicBezTo>
                      <a:pt x="497782" y="77567"/>
                      <a:pt x="496332" y="78050"/>
                      <a:pt x="495124" y="78534"/>
                    </a:cubicBezTo>
                    <a:cubicBezTo>
                      <a:pt x="493916" y="79017"/>
                      <a:pt x="492708" y="79017"/>
                      <a:pt x="491741" y="79017"/>
                    </a:cubicBezTo>
                    <a:cubicBezTo>
                      <a:pt x="490533" y="79017"/>
                      <a:pt x="489325" y="78775"/>
                      <a:pt x="488116" y="78534"/>
                    </a:cubicBezTo>
                    <a:cubicBezTo>
                      <a:pt x="486908" y="78292"/>
                      <a:pt x="485942" y="77567"/>
                      <a:pt x="484975" y="76842"/>
                    </a:cubicBezTo>
                    <a:cubicBezTo>
                      <a:pt x="484009" y="76117"/>
                      <a:pt x="483284" y="75151"/>
                      <a:pt x="482800" y="73942"/>
                    </a:cubicBezTo>
                    <a:cubicBezTo>
                      <a:pt x="482317" y="72734"/>
                      <a:pt x="482075" y="71284"/>
                      <a:pt x="482075" y="69351"/>
                    </a:cubicBezTo>
                    <a:cubicBezTo>
                      <a:pt x="482075" y="67418"/>
                      <a:pt x="482559" y="65968"/>
                      <a:pt x="483284" y="64760"/>
                    </a:cubicBezTo>
                    <a:cubicBezTo>
                      <a:pt x="484009" y="63552"/>
                      <a:pt x="484975" y="62585"/>
                      <a:pt x="486183" y="61619"/>
                    </a:cubicBezTo>
                    <a:cubicBezTo>
                      <a:pt x="487392" y="60894"/>
                      <a:pt x="488358" y="60169"/>
                      <a:pt x="489566" y="59686"/>
                    </a:cubicBezTo>
                    <a:cubicBezTo>
                      <a:pt x="490775" y="59202"/>
                      <a:pt x="491741" y="58961"/>
                      <a:pt x="492708" y="58719"/>
                    </a:cubicBezTo>
                    <a:cubicBezTo>
                      <a:pt x="493674" y="58477"/>
                      <a:pt x="494882" y="58236"/>
                      <a:pt x="496091" y="58236"/>
                    </a:cubicBezTo>
                    <a:cubicBezTo>
                      <a:pt x="497299" y="58236"/>
                      <a:pt x="498507" y="57994"/>
                      <a:pt x="499715" y="57994"/>
                    </a:cubicBezTo>
                    <a:cubicBezTo>
                      <a:pt x="500923" y="57994"/>
                      <a:pt x="501890" y="57752"/>
                      <a:pt x="502857" y="57752"/>
                    </a:cubicBezTo>
                    <a:lnTo>
                      <a:pt x="505031" y="57752"/>
                    </a:lnTo>
                    <a:cubicBezTo>
                      <a:pt x="504548" y="59444"/>
                      <a:pt x="504548" y="61135"/>
                      <a:pt x="504548" y="62827"/>
                    </a:cubicBezTo>
                    <a:moveTo>
                      <a:pt x="522188" y="78292"/>
                    </a:moveTo>
                    <a:cubicBezTo>
                      <a:pt x="520738" y="78775"/>
                      <a:pt x="519288" y="79017"/>
                      <a:pt x="517838" y="79017"/>
                    </a:cubicBezTo>
                    <a:cubicBezTo>
                      <a:pt x="516630" y="79017"/>
                      <a:pt x="515664" y="78534"/>
                      <a:pt x="514939" y="77809"/>
                    </a:cubicBezTo>
                    <a:cubicBezTo>
                      <a:pt x="514214" y="77084"/>
                      <a:pt x="513972" y="75392"/>
                      <a:pt x="513972" y="72734"/>
                    </a:cubicBezTo>
                    <a:lnTo>
                      <a:pt x="513972" y="43496"/>
                    </a:lnTo>
                    <a:cubicBezTo>
                      <a:pt x="513972" y="42529"/>
                      <a:pt x="513972" y="41562"/>
                      <a:pt x="513972" y="40354"/>
                    </a:cubicBezTo>
                    <a:cubicBezTo>
                      <a:pt x="513972" y="39146"/>
                      <a:pt x="513730" y="38179"/>
                      <a:pt x="513489" y="36971"/>
                    </a:cubicBezTo>
                    <a:cubicBezTo>
                      <a:pt x="513247" y="35763"/>
                      <a:pt x="512764" y="34796"/>
                      <a:pt x="512281" y="33830"/>
                    </a:cubicBezTo>
                    <a:cubicBezTo>
                      <a:pt x="511797" y="32863"/>
                      <a:pt x="510831" y="31897"/>
                      <a:pt x="509864" y="31172"/>
                    </a:cubicBezTo>
                    <a:cubicBezTo>
                      <a:pt x="507689" y="29480"/>
                      <a:pt x="505273" y="28514"/>
                      <a:pt x="502615" y="27789"/>
                    </a:cubicBezTo>
                    <a:cubicBezTo>
                      <a:pt x="499957" y="27306"/>
                      <a:pt x="497540" y="27064"/>
                      <a:pt x="494882" y="27064"/>
                    </a:cubicBezTo>
                    <a:cubicBezTo>
                      <a:pt x="492708" y="27064"/>
                      <a:pt x="490291" y="27306"/>
                      <a:pt x="488116" y="27789"/>
                    </a:cubicBezTo>
                    <a:cubicBezTo>
                      <a:pt x="485942" y="28272"/>
                      <a:pt x="483767" y="28997"/>
                      <a:pt x="482075" y="29964"/>
                    </a:cubicBezTo>
                    <a:cubicBezTo>
                      <a:pt x="480142" y="30930"/>
                      <a:pt x="478692" y="32380"/>
                      <a:pt x="477243" y="33830"/>
                    </a:cubicBezTo>
                    <a:cubicBezTo>
                      <a:pt x="475793" y="35280"/>
                      <a:pt x="475068" y="37454"/>
                      <a:pt x="474584" y="40113"/>
                    </a:cubicBezTo>
                    <a:lnTo>
                      <a:pt x="482317" y="42529"/>
                    </a:lnTo>
                    <a:cubicBezTo>
                      <a:pt x="482559" y="41321"/>
                      <a:pt x="482800" y="40113"/>
                      <a:pt x="483284" y="38904"/>
                    </a:cubicBezTo>
                    <a:cubicBezTo>
                      <a:pt x="483767" y="37938"/>
                      <a:pt x="484250" y="36730"/>
                      <a:pt x="485217" y="36005"/>
                    </a:cubicBezTo>
                    <a:cubicBezTo>
                      <a:pt x="486183" y="35038"/>
                      <a:pt x="487150" y="34555"/>
                      <a:pt x="488600" y="33830"/>
                    </a:cubicBezTo>
                    <a:cubicBezTo>
                      <a:pt x="490050" y="33347"/>
                      <a:pt x="491741" y="33105"/>
                      <a:pt x="493916" y="33105"/>
                    </a:cubicBezTo>
                    <a:cubicBezTo>
                      <a:pt x="495124" y="33105"/>
                      <a:pt x="496332" y="33105"/>
                      <a:pt x="497299" y="33347"/>
                    </a:cubicBezTo>
                    <a:cubicBezTo>
                      <a:pt x="498507" y="33588"/>
                      <a:pt x="499474" y="33830"/>
                      <a:pt x="500440" y="34313"/>
                    </a:cubicBezTo>
                    <a:cubicBezTo>
                      <a:pt x="501890" y="35038"/>
                      <a:pt x="502857" y="36005"/>
                      <a:pt x="503582" y="37213"/>
                    </a:cubicBezTo>
                    <a:cubicBezTo>
                      <a:pt x="504065" y="38421"/>
                      <a:pt x="504548" y="40113"/>
                      <a:pt x="504548" y="42287"/>
                    </a:cubicBezTo>
                    <a:lnTo>
                      <a:pt x="504548" y="51711"/>
                    </a:lnTo>
                    <a:cubicBezTo>
                      <a:pt x="501648" y="51711"/>
                      <a:pt x="499232" y="51711"/>
                      <a:pt x="497057" y="51953"/>
                    </a:cubicBezTo>
                    <a:cubicBezTo>
                      <a:pt x="494882" y="51953"/>
                      <a:pt x="492949" y="52195"/>
                      <a:pt x="491016" y="52436"/>
                    </a:cubicBezTo>
                    <a:cubicBezTo>
                      <a:pt x="488358" y="52920"/>
                      <a:pt x="485942" y="53644"/>
                      <a:pt x="483525" y="54369"/>
                    </a:cubicBezTo>
                    <a:cubicBezTo>
                      <a:pt x="481350" y="55336"/>
                      <a:pt x="479176" y="56544"/>
                      <a:pt x="477484" y="57994"/>
                    </a:cubicBezTo>
                    <a:cubicBezTo>
                      <a:pt x="475793" y="59444"/>
                      <a:pt x="474584" y="61135"/>
                      <a:pt x="473618" y="63310"/>
                    </a:cubicBezTo>
                    <a:cubicBezTo>
                      <a:pt x="472651" y="65243"/>
                      <a:pt x="472168" y="67660"/>
                      <a:pt x="472168" y="70076"/>
                    </a:cubicBezTo>
                    <a:cubicBezTo>
                      <a:pt x="472168" y="72493"/>
                      <a:pt x="472651" y="74909"/>
                      <a:pt x="473618" y="76842"/>
                    </a:cubicBezTo>
                    <a:cubicBezTo>
                      <a:pt x="474584" y="78775"/>
                      <a:pt x="475793" y="80467"/>
                      <a:pt x="477243" y="81675"/>
                    </a:cubicBezTo>
                    <a:cubicBezTo>
                      <a:pt x="478692" y="82883"/>
                      <a:pt x="480384" y="83850"/>
                      <a:pt x="482317" y="84575"/>
                    </a:cubicBezTo>
                    <a:cubicBezTo>
                      <a:pt x="484250" y="85300"/>
                      <a:pt x="485942" y="85541"/>
                      <a:pt x="488116" y="85541"/>
                    </a:cubicBezTo>
                    <a:cubicBezTo>
                      <a:pt x="492708" y="85541"/>
                      <a:pt x="496332" y="84575"/>
                      <a:pt x="499232" y="82641"/>
                    </a:cubicBezTo>
                    <a:cubicBezTo>
                      <a:pt x="502132" y="80708"/>
                      <a:pt x="504065" y="78292"/>
                      <a:pt x="505031" y="75634"/>
                    </a:cubicBezTo>
                    <a:cubicBezTo>
                      <a:pt x="505273" y="78050"/>
                      <a:pt x="506240" y="80225"/>
                      <a:pt x="507689" y="82158"/>
                    </a:cubicBezTo>
                    <a:cubicBezTo>
                      <a:pt x="509139" y="84091"/>
                      <a:pt x="511314" y="84816"/>
                      <a:pt x="514214" y="84816"/>
                    </a:cubicBezTo>
                    <a:cubicBezTo>
                      <a:pt x="515905" y="84816"/>
                      <a:pt x="517597" y="84575"/>
                      <a:pt x="519047" y="84333"/>
                    </a:cubicBezTo>
                    <a:cubicBezTo>
                      <a:pt x="520496" y="84091"/>
                      <a:pt x="521705" y="83850"/>
                      <a:pt x="522430" y="83608"/>
                    </a:cubicBezTo>
                    <a:lnTo>
                      <a:pt x="522430" y="78292"/>
                    </a:lnTo>
                    <a:close/>
                    <a:moveTo>
                      <a:pt x="458636" y="77325"/>
                    </a:moveTo>
                    <a:cubicBezTo>
                      <a:pt x="457428" y="77809"/>
                      <a:pt x="456461" y="78292"/>
                      <a:pt x="455495" y="78534"/>
                    </a:cubicBezTo>
                    <a:cubicBezTo>
                      <a:pt x="454528" y="78775"/>
                      <a:pt x="453562" y="79017"/>
                      <a:pt x="452353" y="79017"/>
                    </a:cubicBezTo>
                    <a:cubicBezTo>
                      <a:pt x="451629" y="79017"/>
                      <a:pt x="450904" y="78775"/>
                      <a:pt x="449937" y="78534"/>
                    </a:cubicBezTo>
                    <a:cubicBezTo>
                      <a:pt x="448970" y="78292"/>
                      <a:pt x="448246" y="78050"/>
                      <a:pt x="447762" y="77567"/>
                    </a:cubicBezTo>
                    <a:cubicBezTo>
                      <a:pt x="446554" y="76600"/>
                      <a:pt x="445829" y="75634"/>
                      <a:pt x="445587" y="74184"/>
                    </a:cubicBezTo>
                    <a:cubicBezTo>
                      <a:pt x="445346" y="72734"/>
                      <a:pt x="445346" y="70801"/>
                      <a:pt x="445346" y="67901"/>
                    </a:cubicBezTo>
                    <a:lnTo>
                      <a:pt x="445346" y="35280"/>
                    </a:lnTo>
                    <a:lnTo>
                      <a:pt x="458394" y="35280"/>
                    </a:lnTo>
                    <a:lnTo>
                      <a:pt x="458394" y="28997"/>
                    </a:lnTo>
                    <a:lnTo>
                      <a:pt x="445346" y="28997"/>
                    </a:lnTo>
                    <a:lnTo>
                      <a:pt x="445346" y="12807"/>
                    </a:lnTo>
                    <a:lnTo>
                      <a:pt x="435680" y="14982"/>
                    </a:lnTo>
                    <a:lnTo>
                      <a:pt x="435680" y="28997"/>
                    </a:lnTo>
                    <a:lnTo>
                      <a:pt x="426256" y="28997"/>
                    </a:lnTo>
                    <a:lnTo>
                      <a:pt x="426256" y="35280"/>
                    </a:lnTo>
                    <a:lnTo>
                      <a:pt x="435680" y="35280"/>
                    </a:lnTo>
                    <a:lnTo>
                      <a:pt x="435680" y="68868"/>
                    </a:lnTo>
                    <a:cubicBezTo>
                      <a:pt x="435680" y="71768"/>
                      <a:pt x="435680" y="74184"/>
                      <a:pt x="435922" y="76117"/>
                    </a:cubicBezTo>
                    <a:cubicBezTo>
                      <a:pt x="436163" y="78050"/>
                      <a:pt x="436888" y="79983"/>
                      <a:pt x="437855" y="81433"/>
                    </a:cubicBezTo>
                    <a:cubicBezTo>
                      <a:pt x="439063" y="83125"/>
                      <a:pt x="440513" y="84091"/>
                      <a:pt x="442446" y="84816"/>
                    </a:cubicBezTo>
                    <a:cubicBezTo>
                      <a:pt x="444379" y="85541"/>
                      <a:pt x="446312" y="85783"/>
                      <a:pt x="448487" y="85783"/>
                    </a:cubicBezTo>
                    <a:cubicBezTo>
                      <a:pt x="450662" y="85783"/>
                      <a:pt x="452837" y="85541"/>
                      <a:pt x="455012" y="84816"/>
                    </a:cubicBezTo>
                    <a:cubicBezTo>
                      <a:pt x="457186" y="84091"/>
                      <a:pt x="458878" y="83125"/>
                      <a:pt x="460569" y="82158"/>
                    </a:cubicBezTo>
                    <a:lnTo>
                      <a:pt x="458636" y="77325"/>
                    </a:lnTo>
                    <a:close/>
                    <a:moveTo>
                      <a:pt x="409825" y="28997"/>
                    </a:moveTo>
                    <a:lnTo>
                      <a:pt x="399676" y="28997"/>
                    </a:lnTo>
                    <a:lnTo>
                      <a:pt x="399676" y="84091"/>
                    </a:lnTo>
                    <a:lnTo>
                      <a:pt x="409825" y="84091"/>
                    </a:lnTo>
                    <a:lnTo>
                      <a:pt x="409825" y="28997"/>
                    </a:lnTo>
                    <a:close/>
                    <a:moveTo>
                      <a:pt x="409341" y="2416"/>
                    </a:moveTo>
                    <a:cubicBezTo>
                      <a:pt x="408133" y="1208"/>
                      <a:pt x="406683" y="483"/>
                      <a:pt x="404992" y="483"/>
                    </a:cubicBezTo>
                    <a:cubicBezTo>
                      <a:pt x="403300" y="483"/>
                      <a:pt x="401609" y="1208"/>
                      <a:pt x="400400" y="2416"/>
                    </a:cubicBezTo>
                    <a:cubicBezTo>
                      <a:pt x="399192" y="3625"/>
                      <a:pt x="398467" y="5316"/>
                      <a:pt x="398467" y="6766"/>
                    </a:cubicBezTo>
                    <a:cubicBezTo>
                      <a:pt x="398467" y="8457"/>
                      <a:pt x="399192" y="9907"/>
                      <a:pt x="400400" y="11116"/>
                    </a:cubicBezTo>
                    <a:cubicBezTo>
                      <a:pt x="401609" y="12324"/>
                      <a:pt x="403059" y="13049"/>
                      <a:pt x="404992" y="13049"/>
                    </a:cubicBezTo>
                    <a:cubicBezTo>
                      <a:pt x="406683" y="13049"/>
                      <a:pt x="408133" y="12324"/>
                      <a:pt x="409341" y="11116"/>
                    </a:cubicBezTo>
                    <a:cubicBezTo>
                      <a:pt x="410549" y="9907"/>
                      <a:pt x="411274" y="8457"/>
                      <a:pt x="411274" y="6766"/>
                    </a:cubicBezTo>
                    <a:cubicBezTo>
                      <a:pt x="411274" y="5074"/>
                      <a:pt x="410549" y="3625"/>
                      <a:pt x="409341" y="2416"/>
                    </a:cubicBezTo>
                    <a:moveTo>
                      <a:pt x="379619" y="61377"/>
                    </a:moveTo>
                    <a:cubicBezTo>
                      <a:pt x="378653" y="59444"/>
                      <a:pt x="377203" y="57994"/>
                      <a:pt x="375511" y="56544"/>
                    </a:cubicBezTo>
                    <a:cubicBezTo>
                      <a:pt x="373820" y="55094"/>
                      <a:pt x="372128" y="54128"/>
                      <a:pt x="370195" y="53403"/>
                    </a:cubicBezTo>
                    <a:cubicBezTo>
                      <a:pt x="368262" y="52678"/>
                      <a:pt x="366329" y="51953"/>
                      <a:pt x="364396" y="51470"/>
                    </a:cubicBezTo>
                    <a:cubicBezTo>
                      <a:pt x="361013" y="50503"/>
                      <a:pt x="358113" y="49295"/>
                      <a:pt x="355938" y="47603"/>
                    </a:cubicBezTo>
                    <a:cubicBezTo>
                      <a:pt x="353764" y="45912"/>
                      <a:pt x="352797" y="43737"/>
                      <a:pt x="352797" y="40837"/>
                    </a:cubicBezTo>
                    <a:cubicBezTo>
                      <a:pt x="352797" y="38663"/>
                      <a:pt x="353764" y="36730"/>
                      <a:pt x="355697" y="35280"/>
                    </a:cubicBezTo>
                    <a:cubicBezTo>
                      <a:pt x="357630" y="33830"/>
                      <a:pt x="360046" y="33105"/>
                      <a:pt x="362946" y="33105"/>
                    </a:cubicBezTo>
                    <a:cubicBezTo>
                      <a:pt x="366087" y="33105"/>
                      <a:pt x="368504" y="33588"/>
                      <a:pt x="370195" y="34796"/>
                    </a:cubicBezTo>
                    <a:cubicBezTo>
                      <a:pt x="371887" y="36005"/>
                      <a:pt x="373337" y="37213"/>
                      <a:pt x="374786" y="38421"/>
                    </a:cubicBezTo>
                    <a:lnTo>
                      <a:pt x="379619" y="32380"/>
                    </a:lnTo>
                    <a:cubicBezTo>
                      <a:pt x="378169" y="31172"/>
                      <a:pt x="376236" y="29964"/>
                      <a:pt x="373820" y="28997"/>
                    </a:cubicBezTo>
                    <a:cubicBezTo>
                      <a:pt x="371162" y="27789"/>
                      <a:pt x="367779" y="27306"/>
                      <a:pt x="363429" y="27306"/>
                    </a:cubicBezTo>
                    <a:cubicBezTo>
                      <a:pt x="360771" y="27306"/>
                      <a:pt x="358355" y="27547"/>
                      <a:pt x="355938" y="28272"/>
                    </a:cubicBezTo>
                    <a:cubicBezTo>
                      <a:pt x="353522" y="28997"/>
                      <a:pt x="351589" y="29722"/>
                      <a:pt x="349656" y="31172"/>
                    </a:cubicBezTo>
                    <a:cubicBezTo>
                      <a:pt x="347964" y="32380"/>
                      <a:pt x="346514" y="34071"/>
                      <a:pt x="345306" y="36005"/>
                    </a:cubicBezTo>
                    <a:cubicBezTo>
                      <a:pt x="344098" y="37938"/>
                      <a:pt x="343615" y="40113"/>
                      <a:pt x="343615" y="42771"/>
                    </a:cubicBezTo>
                    <a:cubicBezTo>
                      <a:pt x="343615" y="45670"/>
                      <a:pt x="344098" y="48087"/>
                      <a:pt x="345065" y="50020"/>
                    </a:cubicBezTo>
                    <a:cubicBezTo>
                      <a:pt x="346031" y="51953"/>
                      <a:pt x="347481" y="53644"/>
                      <a:pt x="348931" y="54853"/>
                    </a:cubicBezTo>
                    <a:cubicBezTo>
                      <a:pt x="350622" y="56061"/>
                      <a:pt x="352314" y="57269"/>
                      <a:pt x="354005" y="57752"/>
                    </a:cubicBezTo>
                    <a:cubicBezTo>
                      <a:pt x="355938" y="58477"/>
                      <a:pt x="357630" y="58961"/>
                      <a:pt x="359321" y="59686"/>
                    </a:cubicBezTo>
                    <a:cubicBezTo>
                      <a:pt x="362946" y="60652"/>
                      <a:pt x="365604" y="61860"/>
                      <a:pt x="367779" y="63310"/>
                    </a:cubicBezTo>
                    <a:cubicBezTo>
                      <a:pt x="369954" y="64760"/>
                      <a:pt x="370920" y="67176"/>
                      <a:pt x="370920" y="70559"/>
                    </a:cubicBezTo>
                    <a:cubicBezTo>
                      <a:pt x="370920" y="73459"/>
                      <a:pt x="369954" y="75634"/>
                      <a:pt x="368262" y="77325"/>
                    </a:cubicBezTo>
                    <a:cubicBezTo>
                      <a:pt x="366571" y="78775"/>
                      <a:pt x="364154" y="79742"/>
                      <a:pt x="360771" y="79742"/>
                    </a:cubicBezTo>
                    <a:cubicBezTo>
                      <a:pt x="359080" y="79742"/>
                      <a:pt x="357630" y="79500"/>
                      <a:pt x="355938" y="79017"/>
                    </a:cubicBezTo>
                    <a:cubicBezTo>
                      <a:pt x="354489" y="78534"/>
                      <a:pt x="353039" y="77809"/>
                      <a:pt x="351830" y="76842"/>
                    </a:cubicBezTo>
                    <a:cubicBezTo>
                      <a:pt x="350622" y="76117"/>
                      <a:pt x="349414" y="75151"/>
                      <a:pt x="348447" y="74184"/>
                    </a:cubicBezTo>
                    <a:cubicBezTo>
                      <a:pt x="347481" y="73217"/>
                      <a:pt x="346756" y="72493"/>
                      <a:pt x="346031" y="71768"/>
                    </a:cubicBezTo>
                    <a:lnTo>
                      <a:pt x="341198" y="79500"/>
                    </a:lnTo>
                    <a:cubicBezTo>
                      <a:pt x="346514" y="83608"/>
                      <a:pt x="352797" y="85783"/>
                      <a:pt x="360288" y="85783"/>
                    </a:cubicBezTo>
                    <a:cubicBezTo>
                      <a:pt x="363188" y="85783"/>
                      <a:pt x="365604" y="85300"/>
                      <a:pt x="368020" y="84575"/>
                    </a:cubicBezTo>
                    <a:cubicBezTo>
                      <a:pt x="370437" y="83850"/>
                      <a:pt x="372612" y="82641"/>
                      <a:pt x="374303" y="81192"/>
                    </a:cubicBezTo>
                    <a:cubicBezTo>
                      <a:pt x="375995" y="79742"/>
                      <a:pt x="377444" y="77809"/>
                      <a:pt x="378411" y="75634"/>
                    </a:cubicBezTo>
                    <a:cubicBezTo>
                      <a:pt x="379378" y="73459"/>
                      <a:pt x="380103" y="71043"/>
                      <a:pt x="380103" y="68143"/>
                    </a:cubicBezTo>
                    <a:cubicBezTo>
                      <a:pt x="381069" y="65485"/>
                      <a:pt x="380586" y="63310"/>
                      <a:pt x="379619" y="61377"/>
                    </a:cubicBezTo>
                    <a:moveTo>
                      <a:pt x="298428" y="84091"/>
                    </a:moveTo>
                    <a:lnTo>
                      <a:pt x="307852" y="84091"/>
                    </a:lnTo>
                    <a:lnTo>
                      <a:pt x="307852" y="57511"/>
                    </a:lnTo>
                    <a:cubicBezTo>
                      <a:pt x="307852" y="55578"/>
                      <a:pt x="307852" y="53886"/>
                      <a:pt x="308093" y="51953"/>
                    </a:cubicBezTo>
                    <a:cubicBezTo>
                      <a:pt x="308335" y="50020"/>
                      <a:pt x="308577" y="48328"/>
                      <a:pt x="308818" y="46637"/>
                    </a:cubicBezTo>
                    <a:cubicBezTo>
                      <a:pt x="309785" y="43254"/>
                      <a:pt x="310993" y="40354"/>
                      <a:pt x="312926" y="37938"/>
                    </a:cubicBezTo>
                    <a:cubicBezTo>
                      <a:pt x="314618" y="35521"/>
                      <a:pt x="316792" y="34555"/>
                      <a:pt x="318967" y="34555"/>
                    </a:cubicBezTo>
                    <a:cubicBezTo>
                      <a:pt x="322833" y="34555"/>
                      <a:pt x="324767" y="36488"/>
                      <a:pt x="325008" y="40596"/>
                    </a:cubicBezTo>
                    <a:lnTo>
                      <a:pt x="333224" y="37696"/>
                    </a:lnTo>
                    <a:cubicBezTo>
                      <a:pt x="333224" y="35763"/>
                      <a:pt x="332741" y="34313"/>
                      <a:pt x="332016" y="32863"/>
                    </a:cubicBezTo>
                    <a:cubicBezTo>
                      <a:pt x="331291" y="31413"/>
                      <a:pt x="330566" y="30447"/>
                      <a:pt x="329599" y="29722"/>
                    </a:cubicBezTo>
                    <a:cubicBezTo>
                      <a:pt x="328633" y="28997"/>
                      <a:pt x="327425" y="28272"/>
                      <a:pt x="326216" y="28030"/>
                    </a:cubicBezTo>
                    <a:cubicBezTo>
                      <a:pt x="325008" y="27547"/>
                      <a:pt x="323800" y="27547"/>
                      <a:pt x="322833" y="27547"/>
                    </a:cubicBezTo>
                    <a:cubicBezTo>
                      <a:pt x="319450" y="27547"/>
                      <a:pt x="316792" y="28514"/>
                      <a:pt x="314134" y="30205"/>
                    </a:cubicBezTo>
                    <a:cubicBezTo>
                      <a:pt x="311718" y="32138"/>
                      <a:pt x="309543" y="34555"/>
                      <a:pt x="307852" y="37696"/>
                    </a:cubicBezTo>
                    <a:lnTo>
                      <a:pt x="306643" y="28272"/>
                    </a:lnTo>
                    <a:lnTo>
                      <a:pt x="297219" y="29239"/>
                    </a:lnTo>
                    <a:cubicBezTo>
                      <a:pt x="297219" y="29722"/>
                      <a:pt x="297461" y="30447"/>
                      <a:pt x="297461" y="31413"/>
                    </a:cubicBezTo>
                    <a:cubicBezTo>
                      <a:pt x="297703" y="32380"/>
                      <a:pt x="297703" y="33588"/>
                      <a:pt x="297944" y="35038"/>
                    </a:cubicBezTo>
                    <a:cubicBezTo>
                      <a:pt x="298186" y="36488"/>
                      <a:pt x="298186" y="37696"/>
                      <a:pt x="298186" y="39146"/>
                    </a:cubicBezTo>
                    <a:cubicBezTo>
                      <a:pt x="298186" y="40596"/>
                      <a:pt x="298428" y="41804"/>
                      <a:pt x="298428" y="43254"/>
                    </a:cubicBezTo>
                    <a:lnTo>
                      <a:pt x="298428" y="84091"/>
                    </a:lnTo>
                    <a:close/>
                    <a:moveTo>
                      <a:pt x="267981" y="38179"/>
                    </a:moveTo>
                    <a:cubicBezTo>
                      <a:pt x="270156" y="41079"/>
                      <a:pt x="271122" y="45187"/>
                      <a:pt x="271122" y="50262"/>
                    </a:cubicBezTo>
                    <a:lnTo>
                      <a:pt x="271122" y="52195"/>
                    </a:lnTo>
                    <a:lnTo>
                      <a:pt x="243817" y="52195"/>
                    </a:lnTo>
                    <a:cubicBezTo>
                      <a:pt x="244058" y="49778"/>
                      <a:pt x="244783" y="47362"/>
                      <a:pt x="245508" y="45187"/>
                    </a:cubicBezTo>
                    <a:cubicBezTo>
                      <a:pt x="246233" y="43012"/>
                      <a:pt x="247441" y="41079"/>
                      <a:pt x="248649" y="39388"/>
                    </a:cubicBezTo>
                    <a:cubicBezTo>
                      <a:pt x="249858" y="37696"/>
                      <a:pt x="251549" y="36246"/>
                      <a:pt x="253241" y="35280"/>
                    </a:cubicBezTo>
                    <a:cubicBezTo>
                      <a:pt x="254932" y="34313"/>
                      <a:pt x="257107" y="33830"/>
                      <a:pt x="259282" y="33830"/>
                    </a:cubicBezTo>
                    <a:cubicBezTo>
                      <a:pt x="262906" y="33588"/>
                      <a:pt x="265806" y="35038"/>
                      <a:pt x="267981" y="38179"/>
                    </a:cubicBezTo>
                    <a:moveTo>
                      <a:pt x="281029" y="58236"/>
                    </a:moveTo>
                    <a:lnTo>
                      <a:pt x="281029" y="52678"/>
                    </a:lnTo>
                    <a:cubicBezTo>
                      <a:pt x="281029" y="49537"/>
                      <a:pt x="280788" y="46395"/>
                      <a:pt x="280063" y="43496"/>
                    </a:cubicBezTo>
                    <a:cubicBezTo>
                      <a:pt x="279338" y="40354"/>
                      <a:pt x="278130" y="37696"/>
                      <a:pt x="276438" y="35280"/>
                    </a:cubicBezTo>
                    <a:cubicBezTo>
                      <a:pt x="274747" y="32863"/>
                      <a:pt x="272572" y="30930"/>
                      <a:pt x="269672" y="29480"/>
                    </a:cubicBezTo>
                    <a:cubicBezTo>
                      <a:pt x="266773" y="28030"/>
                      <a:pt x="263390" y="27306"/>
                      <a:pt x="259040" y="27306"/>
                    </a:cubicBezTo>
                    <a:cubicBezTo>
                      <a:pt x="255415" y="27306"/>
                      <a:pt x="252274" y="28030"/>
                      <a:pt x="249133" y="29480"/>
                    </a:cubicBezTo>
                    <a:cubicBezTo>
                      <a:pt x="245991" y="30930"/>
                      <a:pt x="243333" y="32863"/>
                      <a:pt x="241159" y="35521"/>
                    </a:cubicBezTo>
                    <a:cubicBezTo>
                      <a:pt x="238984" y="38179"/>
                      <a:pt x="237051" y="41079"/>
                      <a:pt x="235842" y="44704"/>
                    </a:cubicBezTo>
                    <a:cubicBezTo>
                      <a:pt x="234634" y="48328"/>
                      <a:pt x="233909" y="52195"/>
                      <a:pt x="233909" y="56544"/>
                    </a:cubicBezTo>
                    <a:cubicBezTo>
                      <a:pt x="233909" y="66210"/>
                      <a:pt x="236084" y="73459"/>
                      <a:pt x="240675" y="78292"/>
                    </a:cubicBezTo>
                    <a:cubicBezTo>
                      <a:pt x="245025" y="83125"/>
                      <a:pt x="251791" y="85783"/>
                      <a:pt x="260490" y="85783"/>
                    </a:cubicBezTo>
                    <a:cubicBezTo>
                      <a:pt x="265081" y="85783"/>
                      <a:pt x="268947" y="84816"/>
                      <a:pt x="272572" y="83125"/>
                    </a:cubicBezTo>
                    <a:cubicBezTo>
                      <a:pt x="275955" y="81192"/>
                      <a:pt x="279338" y="78534"/>
                      <a:pt x="282238" y="75151"/>
                    </a:cubicBezTo>
                    <a:lnTo>
                      <a:pt x="278371" y="71043"/>
                    </a:lnTo>
                    <a:cubicBezTo>
                      <a:pt x="274747" y="74426"/>
                      <a:pt x="271605" y="76359"/>
                      <a:pt x="268947" y="77567"/>
                    </a:cubicBezTo>
                    <a:cubicBezTo>
                      <a:pt x="266289" y="78534"/>
                      <a:pt x="263631" y="79017"/>
                      <a:pt x="261215" y="79017"/>
                    </a:cubicBezTo>
                    <a:cubicBezTo>
                      <a:pt x="255657" y="79017"/>
                      <a:pt x="251549" y="77325"/>
                      <a:pt x="248649" y="73701"/>
                    </a:cubicBezTo>
                    <a:cubicBezTo>
                      <a:pt x="245750" y="70076"/>
                      <a:pt x="244300" y="65002"/>
                      <a:pt x="244058" y="58477"/>
                    </a:cubicBezTo>
                    <a:lnTo>
                      <a:pt x="281029" y="58477"/>
                    </a:lnTo>
                    <a:close/>
                    <a:moveTo>
                      <a:pt x="183648" y="28997"/>
                    </a:moveTo>
                    <a:lnTo>
                      <a:pt x="172774" y="28997"/>
                    </a:lnTo>
                    <a:lnTo>
                      <a:pt x="195247" y="85300"/>
                    </a:lnTo>
                    <a:lnTo>
                      <a:pt x="203221" y="85300"/>
                    </a:lnTo>
                    <a:lnTo>
                      <a:pt x="226418" y="28997"/>
                    </a:lnTo>
                    <a:lnTo>
                      <a:pt x="217236" y="28997"/>
                    </a:lnTo>
                    <a:lnTo>
                      <a:pt x="202496" y="67660"/>
                    </a:lnTo>
                    <a:cubicBezTo>
                      <a:pt x="201046" y="71526"/>
                      <a:pt x="200321" y="74426"/>
                      <a:pt x="200079" y="76359"/>
                    </a:cubicBezTo>
                    <a:cubicBezTo>
                      <a:pt x="199838" y="75392"/>
                      <a:pt x="199596" y="74184"/>
                      <a:pt x="199354" y="72734"/>
                    </a:cubicBezTo>
                    <a:cubicBezTo>
                      <a:pt x="199113" y="71284"/>
                      <a:pt x="198388" y="69351"/>
                      <a:pt x="197663" y="67176"/>
                    </a:cubicBezTo>
                    <a:lnTo>
                      <a:pt x="183648" y="28997"/>
                    </a:lnTo>
                    <a:close/>
                    <a:moveTo>
                      <a:pt x="159000" y="28997"/>
                    </a:moveTo>
                    <a:lnTo>
                      <a:pt x="148851" y="28997"/>
                    </a:lnTo>
                    <a:lnTo>
                      <a:pt x="148851" y="84091"/>
                    </a:lnTo>
                    <a:lnTo>
                      <a:pt x="159000" y="84091"/>
                    </a:lnTo>
                    <a:lnTo>
                      <a:pt x="159000" y="28997"/>
                    </a:lnTo>
                    <a:close/>
                    <a:moveTo>
                      <a:pt x="158517" y="2416"/>
                    </a:moveTo>
                    <a:cubicBezTo>
                      <a:pt x="157309" y="1208"/>
                      <a:pt x="155859" y="483"/>
                      <a:pt x="154167" y="483"/>
                    </a:cubicBezTo>
                    <a:cubicBezTo>
                      <a:pt x="152476" y="483"/>
                      <a:pt x="150784" y="1208"/>
                      <a:pt x="149576" y="2416"/>
                    </a:cubicBezTo>
                    <a:cubicBezTo>
                      <a:pt x="148368" y="3625"/>
                      <a:pt x="147643" y="5316"/>
                      <a:pt x="147643" y="6766"/>
                    </a:cubicBezTo>
                    <a:cubicBezTo>
                      <a:pt x="147643" y="8457"/>
                      <a:pt x="148368" y="9907"/>
                      <a:pt x="149576" y="11116"/>
                    </a:cubicBezTo>
                    <a:cubicBezTo>
                      <a:pt x="150784" y="12324"/>
                      <a:pt x="152476" y="13049"/>
                      <a:pt x="154167" y="13049"/>
                    </a:cubicBezTo>
                    <a:cubicBezTo>
                      <a:pt x="155859" y="13049"/>
                      <a:pt x="157309" y="12324"/>
                      <a:pt x="158517" y="11116"/>
                    </a:cubicBezTo>
                    <a:cubicBezTo>
                      <a:pt x="159725" y="9907"/>
                      <a:pt x="160450" y="8457"/>
                      <a:pt x="160450" y="6766"/>
                    </a:cubicBezTo>
                    <a:cubicBezTo>
                      <a:pt x="160450" y="5074"/>
                      <a:pt x="159725" y="3625"/>
                      <a:pt x="158517" y="2416"/>
                    </a:cubicBezTo>
                    <a:moveTo>
                      <a:pt x="128795" y="84091"/>
                    </a:moveTo>
                    <a:lnTo>
                      <a:pt x="128795" y="49537"/>
                    </a:lnTo>
                    <a:cubicBezTo>
                      <a:pt x="128795" y="46637"/>
                      <a:pt x="128553" y="43737"/>
                      <a:pt x="128312" y="41079"/>
                    </a:cubicBezTo>
                    <a:cubicBezTo>
                      <a:pt x="128070" y="38421"/>
                      <a:pt x="127345" y="36005"/>
                      <a:pt x="126137" y="34071"/>
                    </a:cubicBezTo>
                    <a:cubicBezTo>
                      <a:pt x="124929" y="32138"/>
                      <a:pt x="122996" y="30447"/>
                      <a:pt x="120338" y="29239"/>
                    </a:cubicBezTo>
                    <a:cubicBezTo>
                      <a:pt x="117680" y="28030"/>
                      <a:pt x="114297" y="27306"/>
                      <a:pt x="109705" y="27306"/>
                    </a:cubicBezTo>
                    <a:cubicBezTo>
                      <a:pt x="106806" y="27306"/>
                      <a:pt x="104389" y="27789"/>
                      <a:pt x="102214" y="28514"/>
                    </a:cubicBezTo>
                    <a:cubicBezTo>
                      <a:pt x="100040" y="29480"/>
                      <a:pt x="98348" y="30447"/>
                      <a:pt x="96898" y="31655"/>
                    </a:cubicBezTo>
                    <a:cubicBezTo>
                      <a:pt x="95449" y="32863"/>
                      <a:pt x="94240" y="34071"/>
                      <a:pt x="93274" y="35280"/>
                    </a:cubicBezTo>
                    <a:cubicBezTo>
                      <a:pt x="92307" y="36488"/>
                      <a:pt x="91824" y="37213"/>
                      <a:pt x="91341" y="37938"/>
                    </a:cubicBezTo>
                    <a:lnTo>
                      <a:pt x="90132" y="28514"/>
                    </a:lnTo>
                    <a:lnTo>
                      <a:pt x="80708" y="29480"/>
                    </a:lnTo>
                    <a:cubicBezTo>
                      <a:pt x="80708" y="29964"/>
                      <a:pt x="80950" y="30689"/>
                      <a:pt x="80950" y="31655"/>
                    </a:cubicBezTo>
                    <a:cubicBezTo>
                      <a:pt x="81192" y="32622"/>
                      <a:pt x="81192" y="33830"/>
                      <a:pt x="81433" y="35280"/>
                    </a:cubicBezTo>
                    <a:cubicBezTo>
                      <a:pt x="81675" y="36730"/>
                      <a:pt x="81675" y="37938"/>
                      <a:pt x="81675" y="39388"/>
                    </a:cubicBezTo>
                    <a:cubicBezTo>
                      <a:pt x="81675" y="40837"/>
                      <a:pt x="81917" y="42046"/>
                      <a:pt x="81917" y="43496"/>
                    </a:cubicBezTo>
                    <a:lnTo>
                      <a:pt x="81917" y="84333"/>
                    </a:lnTo>
                    <a:lnTo>
                      <a:pt x="91824" y="84333"/>
                    </a:lnTo>
                    <a:lnTo>
                      <a:pt x="91824" y="53403"/>
                    </a:lnTo>
                    <a:cubicBezTo>
                      <a:pt x="91824" y="50986"/>
                      <a:pt x="92307" y="48570"/>
                      <a:pt x="93032" y="46154"/>
                    </a:cubicBezTo>
                    <a:cubicBezTo>
                      <a:pt x="93757" y="43979"/>
                      <a:pt x="94965" y="41804"/>
                      <a:pt x="96415" y="40354"/>
                    </a:cubicBezTo>
                    <a:cubicBezTo>
                      <a:pt x="97865" y="38663"/>
                      <a:pt x="99556" y="37454"/>
                      <a:pt x="101248" y="36488"/>
                    </a:cubicBezTo>
                    <a:cubicBezTo>
                      <a:pt x="103181" y="35521"/>
                      <a:pt x="105114" y="35038"/>
                      <a:pt x="107531" y="35038"/>
                    </a:cubicBezTo>
                    <a:cubicBezTo>
                      <a:pt x="109947" y="35038"/>
                      <a:pt x="112122" y="35280"/>
                      <a:pt x="113572" y="36005"/>
                    </a:cubicBezTo>
                    <a:cubicBezTo>
                      <a:pt x="115021" y="36730"/>
                      <a:pt x="116230" y="37454"/>
                      <a:pt x="117196" y="38904"/>
                    </a:cubicBezTo>
                    <a:cubicBezTo>
                      <a:pt x="117921" y="40113"/>
                      <a:pt x="118404" y="41804"/>
                      <a:pt x="118888" y="43496"/>
                    </a:cubicBezTo>
                    <a:cubicBezTo>
                      <a:pt x="119129" y="45429"/>
                      <a:pt x="119371" y="47362"/>
                      <a:pt x="119371" y="49778"/>
                    </a:cubicBezTo>
                    <a:lnTo>
                      <a:pt x="119371" y="84333"/>
                    </a:lnTo>
                    <a:lnTo>
                      <a:pt x="128795" y="84333"/>
                    </a:lnTo>
                    <a:close/>
                    <a:moveTo>
                      <a:pt x="60894" y="5799"/>
                    </a:moveTo>
                    <a:lnTo>
                      <a:pt x="50986" y="5799"/>
                    </a:lnTo>
                    <a:lnTo>
                      <a:pt x="50986" y="54128"/>
                    </a:lnTo>
                    <a:cubicBezTo>
                      <a:pt x="50986" y="59202"/>
                      <a:pt x="50503" y="63552"/>
                      <a:pt x="49295" y="66935"/>
                    </a:cubicBezTo>
                    <a:cubicBezTo>
                      <a:pt x="48328" y="70318"/>
                      <a:pt x="46879" y="72976"/>
                      <a:pt x="44945" y="74667"/>
                    </a:cubicBezTo>
                    <a:cubicBezTo>
                      <a:pt x="43012" y="76600"/>
                      <a:pt x="40837" y="77809"/>
                      <a:pt x="38421" y="78534"/>
                    </a:cubicBezTo>
                    <a:cubicBezTo>
                      <a:pt x="36005" y="79259"/>
                      <a:pt x="33347" y="79500"/>
                      <a:pt x="30447" y="79500"/>
                    </a:cubicBezTo>
                    <a:cubicBezTo>
                      <a:pt x="27547" y="79500"/>
                      <a:pt x="24889" y="79259"/>
                      <a:pt x="22231" y="78534"/>
                    </a:cubicBezTo>
                    <a:cubicBezTo>
                      <a:pt x="19815" y="77809"/>
                      <a:pt x="17640" y="76600"/>
                      <a:pt x="15707" y="74667"/>
                    </a:cubicBezTo>
                    <a:cubicBezTo>
                      <a:pt x="14015" y="72734"/>
                      <a:pt x="12565" y="70076"/>
                      <a:pt x="11357" y="66935"/>
                    </a:cubicBezTo>
                    <a:cubicBezTo>
                      <a:pt x="10391" y="63552"/>
                      <a:pt x="9666" y="59444"/>
                      <a:pt x="9666" y="54128"/>
                    </a:cubicBezTo>
                    <a:lnTo>
                      <a:pt x="9666" y="5799"/>
                    </a:lnTo>
                    <a:lnTo>
                      <a:pt x="0" y="5799"/>
                    </a:lnTo>
                    <a:lnTo>
                      <a:pt x="0" y="54853"/>
                    </a:lnTo>
                    <a:cubicBezTo>
                      <a:pt x="0" y="66451"/>
                      <a:pt x="2658" y="74667"/>
                      <a:pt x="7733" y="79500"/>
                    </a:cubicBezTo>
                    <a:cubicBezTo>
                      <a:pt x="12807" y="84333"/>
                      <a:pt x="20540" y="86749"/>
                      <a:pt x="30689" y="86749"/>
                    </a:cubicBezTo>
                    <a:cubicBezTo>
                      <a:pt x="40837" y="86749"/>
                      <a:pt x="48570" y="84333"/>
                      <a:pt x="53403" y="79500"/>
                    </a:cubicBezTo>
                    <a:cubicBezTo>
                      <a:pt x="58477" y="74667"/>
                      <a:pt x="60894" y="66451"/>
                      <a:pt x="60894" y="54853"/>
                    </a:cubicBezTo>
                    <a:lnTo>
                      <a:pt x="60894" y="579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1"/>
                  <a:buFont typeface="Arial"/>
                  <a:buNone/>
                </a:pPr>
                <a:endParaRPr sz="1351" b="0" i="0" u="none" strike="noStrike" cap="none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5" name="Google Shape;315;p41"/>
              <p:cNvSpPr/>
              <p:nvPr/>
            </p:nvSpPr>
            <p:spPr>
              <a:xfrm>
                <a:off x="11569754" y="1219314"/>
                <a:ext cx="152234" cy="132903"/>
              </a:xfrm>
              <a:custGeom>
                <a:avLst/>
                <a:gdLst/>
                <a:ahLst/>
                <a:cxnLst/>
                <a:rect l="l" t="t" r="r" b="b"/>
                <a:pathLst>
                  <a:path w="152234" h="132902" extrusionOk="0">
                    <a:moveTo>
                      <a:pt x="0" y="134353"/>
                    </a:moveTo>
                    <a:lnTo>
                      <a:pt x="84816" y="134353"/>
                    </a:lnTo>
                    <a:cubicBezTo>
                      <a:pt x="122029" y="134353"/>
                      <a:pt x="152234" y="104389"/>
                      <a:pt x="152234" y="67176"/>
                    </a:cubicBezTo>
                    <a:cubicBezTo>
                      <a:pt x="152234" y="29964"/>
                      <a:pt x="122029" y="0"/>
                      <a:pt x="84816" y="0"/>
                    </a:cubicBezTo>
                    <a:lnTo>
                      <a:pt x="0" y="0"/>
                    </a:lnTo>
                    <a:lnTo>
                      <a:pt x="0" y="134353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1"/>
                  <a:buFont typeface="Arial"/>
                  <a:buNone/>
                </a:pPr>
                <a:endParaRPr sz="1351" b="0" i="0" u="none" strike="noStrike" cap="none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316" name="Google Shape;316;p41"/>
          <p:cNvSpPr>
            <a:spLocks noGrp="1"/>
          </p:cNvSpPr>
          <p:nvPr>
            <p:ph type="pic" idx="2"/>
          </p:nvPr>
        </p:nvSpPr>
        <p:spPr>
          <a:xfrm>
            <a:off x="5370879" y="4151052"/>
            <a:ext cx="1528762" cy="582612"/>
          </a:xfrm>
          <a:prstGeom prst="rect">
            <a:avLst/>
          </a:prstGeom>
          <a:noFill/>
          <a:ln>
            <a:noFill/>
          </a:ln>
        </p:spPr>
      </p:sp>
      <p:sp>
        <p:nvSpPr>
          <p:cNvPr id="317" name="Google Shape;317;p41"/>
          <p:cNvSpPr>
            <a:spLocks noGrp="1"/>
          </p:cNvSpPr>
          <p:nvPr>
            <p:ph type="pic" idx="3"/>
          </p:nvPr>
        </p:nvSpPr>
        <p:spPr>
          <a:xfrm>
            <a:off x="3654279" y="4151976"/>
            <a:ext cx="1528762" cy="582612"/>
          </a:xfrm>
          <a:prstGeom prst="rect">
            <a:avLst/>
          </a:prstGeom>
          <a:noFill/>
          <a:ln>
            <a:noFill/>
          </a:ln>
        </p:spPr>
      </p:sp>
      <p:sp>
        <p:nvSpPr>
          <p:cNvPr id="318" name="Google Shape;318;p41"/>
          <p:cNvSpPr>
            <a:spLocks noGrp="1"/>
          </p:cNvSpPr>
          <p:nvPr>
            <p:ph type="pic" idx="4"/>
          </p:nvPr>
        </p:nvSpPr>
        <p:spPr>
          <a:xfrm>
            <a:off x="7087479" y="4151052"/>
            <a:ext cx="1528762" cy="582612"/>
          </a:xfrm>
          <a:prstGeom prst="rect">
            <a:avLst/>
          </a:prstGeom>
          <a:noFill/>
          <a:ln>
            <a:noFill/>
          </a:ln>
        </p:spPr>
      </p:sp>
      <p:pic>
        <p:nvPicPr>
          <p:cNvPr id="319" name="Google Shape;319;p4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12044" y="366227"/>
            <a:ext cx="1998662" cy="450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elfolie (2)">
  <p:cSld name="Titelfolie (2)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5"/>
          <p:cNvSpPr/>
          <p:nvPr/>
        </p:nvSpPr>
        <p:spPr>
          <a:xfrm>
            <a:off x="0" y="1423474"/>
            <a:ext cx="3167992" cy="3492500"/>
          </a:xfrm>
          <a:custGeom>
            <a:avLst/>
            <a:gdLst/>
            <a:ahLst/>
            <a:cxnLst/>
            <a:rect l="l" t="t" r="r" b="b"/>
            <a:pathLst>
              <a:path w="4271120" h="4702819" extrusionOk="0">
                <a:moveTo>
                  <a:pt x="3773588" y="3280579"/>
                </a:moveTo>
                <a:cubicBezTo>
                  <a:pt x="3773588" y="3280579"/>
                  <a:pt x="3730105" y="3343276"/>
                  <a:pt x="3717970" y="3393838"/>
                </a:cubicBezTo>
                <a:cubicBezTo>
                  <a:pt x="3745273" y="3430243"/>
                  <a:pt x="3753363" y="3442378"/>
                  <a:pt x="3755385" y="3541480"/>
                </a:cubicBezTo>
                <a:cubicBezTo>
                  <a:pt x="3755385" y="3549570"/>
                  <a:pt x="3745273" y="3551593"/>
                  <a:pt x="3742240" y="3544514"/>
                </a:cubicBezTo>
                <a:cubicBezTo>
                  <a:pt x="3714936" y="3479795"/>
                  <a:pt x="3663363" y="3420131"/>
                  <a:pt x="3594598" y="3403951"/>
                </a:cubicBezTo>
                <a:cubicBezTo>
                  <a:pt x="3610778" y="3321029"/>
                  <a:pt x="3667408" y="3281590"/>
                  <a:pt x="3773588" y="3280579"/>
                </a:cubicBezTo>
                <a:close/>
                <a:moveTo>
                  <a:pt x="3937409" y="2981250"/>
                </a:moveTo>
                <a:cubicBezTo>
                  <a:pt x="3924264" y="3035858"/>
                  <a:pt x="3891904" y="3080352"/>
                  <a:pt x="3833252" y="3118780"/>
                </a:cubicBezTo>
                <a:cubicBezTo>
                  <a:pt x="3598643" y="3075297"/>
                  <a:pt x="3669430" y="3152151"/>
                  <a:pt x="3480327" y="3142039"/>
                </a:cubicBezTo>
                <a:cubicBezTo>
                  <a:pt x="3479316" y="3127881"/>
                  <a:pt x="3479316" y="3081364"/>
                  <a:pt x="3488417" y="3070240"/>
                </a:cubicBezTo>
                <a:cubicBezTo>
                  <a:pt x="3640104" y="3123836"/>
                  <a:pt x="3659318" y="3035858"/>
                  <a:pt x="3802914" y="3008554"/>
                </a:cubicBezTo>
                <a:cubicBezTo>
                  <a:pt x="3851454" y="2999453"/>
                  <a:pt x="3909095" y="2995408"/>
                  <a:pt x="3937409" y="2981250"/>
                </a:cubicBezTo>
                <a:close/>
                <a:moveTo>
                  <a:pt x="1530647" y="2816671"/>
                </a:moveTo>
                <a:cubicBezTo>
                  <a:pt x="1533681" y="2815912"/>
                  <a:pt x="1537220" y="2816924"/>
                  <a:pt x="1538737" y="2820463"/>
                </a:cubicBezTo>
                <a:cubicBezTo>
                  <a:pt x="1704581" y="3184511"/>
                  <a:pt x="1838065" y="3351366"/>
                  <a:pt x="1944246" y="3409008"/>
                </a:cubicBezTo>
                <a:cubicBezTo>
                  <a:pt x="2164698" y="3528335"/>
                  <a:pt x="3031334" y="3856989"/>
                  <a:pt x="3606733" y="3913618"/>
                </a:cubicBezTo>
                <a:cubicBezTo>
                  <a:pt x="3614823" y="3913618"/>
                  <a:pt x="3615834" y="3924742"/>
                  <a:pt x="3607744" y="3926765"/>
                </a:cubicBezTo>
                <a:cubicBezTo>
                  <a:pt x="3352910" y="3984405"/>
                  <a:pt x="2663241" y="3916653"/>
                  <a:pt x="2423576" y="3894405"/>
                </a:cubicBezTo>
                <a:cubicBezTo>
                  <a:pt x="2159641" y="3869123"/>
                  <a:pt x="2078741" y="3805416"/>
                  <a:pt x="2077731" y="3806426"/>
                </a:cubicBezTo>
                <a:cubicBezTo>
                  <a:pt x="1903797" y="3672942"/>
                  <a:pt x="1564018" y="3144061"/>
                  <a:pt x="1525591" y="2823496"/>
                </a:cubicBezTo>
                <a:cubicBezTo>
                  <a:pt x="1525085" y="2819957"/>
                  <a:pt x="1527613" y="2817429"/>
                  <a:pt x="1530647" y="2816671"/>
                </a:cubicBezTo>
                <a:close/>
                <a:moveTo>
                  <a:pt x="3996062" y="2605067"/>
                </a:moveTo>
                <a:cubicBezTo>
                  <a:pt x="4069883" y="2597989"/>
                  <a:pt x="4190221" y="2621247"/>
                  <a:pt x="4271120" y="2676866"/>
                </a:cubicBezTo>
                <a:cubicBezTo>
                  <a:pt x="4252918" y="2737541"/>
                  <a:pt x="4086063" y="2706192"/>
                  <a:pt x="4008197" y="2693046"/>
                </a:cubicBezTo>
                <a:cubicBezTo>
                  <a:pt x="3953589" y="2684955"/>
                  <a:pt x="3889881" y="2681922"/>
                  <a:pt x="3829207" y="2680911"/>
                </a:cubicBezTo>
                <a:cubicBezTo>
                  <a:pt x="3777633" y="2679899"/>
                  <a:pt x="3693700" y="2671810"/>
                  <a:pt x="3670441" y="2642484"/>
                </a:cubicBezTo>
                <a:cubicBezTo>
                  <a:pt x="3719992" y="2647540"/>
                  <a:pt x="3843364" y="2620237"/>
                  <a:pt x="3996062" y="2605067"/>
                </a:cubicBezTo>
                <a:close/>
                <a:moveTo>
                  <a:pt x="3443991" y="1373753"/>
                </a:moveTo>
                <a:cubicBezTo>
                  <a:pt x="3569601" y="1369611"/>
                  <a:pt x="3697113" y="1404594"/>
                  <a:pt x="3808982" y="1505845"/>
                </a:cubicBezTo>
                <a:cubicBezTo>
                  <a:pt x="3760442" y="1576632"/>
                  <a:pt x="3761453" y="1685847"/>
                  <a:pt x="3766510" y="1714160"/>
                </a:cubicBezTo>
                <a:cubicBezTo>
                  <a:pt x="3739205" y="1705060"/>
                  <a:pt x="3695722" y="1653485"/>
                  <a:pt x="3673475" y="1626182"/>
                </a:cubicBezTo>
                <a:cubicBezTo>
                  <a:pt x="3582463" y="1677757"/>
                  <a:pt x="3486394" y="1844611"/>
                  <a:pt x="3503586" y="1940680"/>
                </a:cubicBezTo>
                <a:cubicBezTo>
                  <a:pt x="3512687" y="2019557"/>
                  <a:pt x="3455046" y="2031692"/>
                  <a:pt x="3349877" y="1900230"/>
                </a:cubicBezTo>
                <a:cubicBezTo>
                  <a:pt x="3299315" y="1936634"/>
                  <a:pt x="3250775" y="1870904"/>
                  <a:pt x="3263920" y="1778881"/>
                </a:cubicBezTo>
                <a:cubicBezTo>
                  <a:pt x="3182010" y="1864836"/>
                  <a:pt x="2961559" y="1908320"/>
                  <a:pt x="2886727" y="1881016"/>
                </a:cubicBezTo>
                <a:cubicBezTo>
                  <a:pt x="3034368" y="1838544"/>
                  <a:pt x="3254820" y="1604947"/>
                  <a:pt x="3400439" y="1585733"/>
                </a:cubicBezTo>
                <a:cubicBezTo>
                  <a:pt x="3282123" y="1528092"/>
                  <a:pt x="3076841" y="1513935"/>
                  <a:pt x="2921109" y="1605957"/>
                </a:cubicBezTo>
                <a:cubicBezTo>
                  <a:pt x="2914030" y="1610002"/>
                  <a:pt x="2906951" y="1599890"/>
                  <a:pt x="2913019" y="1594835"/>
                </a:cubicBezTo>
                <a:cubicBezTo>
                  <a:pt x="3030576" y="1496238"/>
                  <a:pt x="3234642" y="1380656"/>
                  <a:pt x="3443991" y="1373753"/>
                </a:cubicBezTo>
                <a:close/>
                <a:moveTo>
                  <a:pt x="0" y="0"/>
                </a:moveTo>
                <a:lnTo>
                  <a:pt x="115292" y="0"/>
                </a:lnTo>
                <a:lnTo>
                  <a:pt x="274676" y="0"/>
                </a:lnTo>
                <a:lnTo>
                  <a:pt x="3942724" y="0"/>
                </a:lnTo>
                <a:lnTo>
                  <a:pt x="3939432" y="53696"/>
                </a:lnTo>
                <a:cubicBezTo>
                  <a:pt x="3926286" y="139653"/>
                  <a:pt x="3890892" y="219541"/>
                  <a:pt x="3684598" y="334822"/>
                </a:cubicBezTo>
                <a:cubicBezTo>
                  <a:pt x="3918196" y="331789"/>
                  <a:pt x="3971792" y="185158"/>
                  <a:pt x="3981904" y="155833"/>
                </a:cubicBezTo>
                <a:cubicBezTo>
                  <a:pt x="4027411" y="317632"/>
                  <a:pt x="3993028" y="404599"/>
                  <a:pt x="3993028" y="404599"/>
                </a:cubicBezTo>
                <a:cubicBezTo>
                  <a:pt x="3940444" y="578533"/>
                  <a:pt x="3623924" y="771681"/>
                  <a:pt x="3433810" y="635163"/>
                </a:cubicBezTo>
                <a:cubicBezTo>
                  <a:pt x="2893805" y="156844"/>
                  <a:pt x="3099088" y="642242"/>
                  <a:pt x="2283013" y="464262"/>
                </a:cubicBezTo>
                <a:cubicBezTo>
                  <a:pt x="2277957" y="463251"/>
                  <a:pt x="2278968" y="455161"/>
                  <a:pt x="2284025" y="455161"/>
                </a:cubicBezTo>
                <a:cubicBezTo>
                  <a:pt x="2601556" y="444037"/>
                  <a:pt x="2854367" y="256957"/>
                  <a:pt x="2959536" y="115383"/>
                </a:cubicBezTo>
                <a:cubicBezTo>
                  <a:pt x="2963581" y="109315"/>
                  <a:pt x="2955491" y="101225"/>
                  <a:pt x="2949424" y="107293"/>
                </a:cubicBezTo>
                <a:cubicBezTo>
                  <a:pt x="2789647" y="273137"/>
                  <a:pt x="2362902" y="477408"/>
                  <a:pt x="1789525" y="314598"/>
                </a:cubicBezTo>
                <a:cubicBezTo>
                  <a:pt x="1719750" y="288306"/>
                  <a:pt x="1577164" y="254935"/>
                  <a:pt x="1564018" y="251900"/>
                </a:cubicBezTo>
                <a:cubicBezTo>
                  <a:pt x="1542782" y="245833"/>
                  <a:pt x="1554917" y="262013"/>
                  <a:pt x="1554917" y="262013"/>
                </a:cubicBezTo>
                <a:cubicBezTo>
                  <a:pt x="2567173" y="576510"/>
                  <a:pt x="2389194" y="907188"/>
                  <a:pt x="2389194" y="907188"/>
                </a:cubicBezTo>
                <a:cubicBezTo>
                  <a:pt x="2370992" y="796962"/>
                  <a:pt x="2292115" y="689770"/>
                  <a:pt x="2159641" y="613927"/>
                </a:cubicBezTo>
                <a:cubicBezTo>
                  <a:pt x="2258743" y="732242"/>
                  <a:pt x="2255710" y="818197"/>
                  <a:pt x="2255710" y="818197"/>
                </a:cubicBezTo>
                <a:cubicBezTo>
                  <a:pt x="2256721" y="837412"/>
                  <a:pt x="2256721" y="904154"/>
                  <a:pt x="2248631" y="897075"/>
                </a:cubicBezTo>
                <a:cubicBezTo>
                  <a:pt x="2238518" y="886963"/>
                  <a:pt x="2210203" y="755501"/>
                  <a:pt x="2071663" y="706960"/>
                </a:cubicBezTo>
                <a:cubicBezTo>
                  <a:pt x="2049416" y="701905"/>
                  <a:pt x="2063573" y="718085"/>
                  <a:pt x="2063573" y="718085"/>
                </a:cubicBezTo>
                <a:cubicBezTo>
                  <a:pt x="2150540" y="841456"/>
                  <a:pt x="2086831" y="984043"/>
                  <a:pt x="1981662" y="1090223"/>
                </a:cubicBezTo>
                <a:cubicBezTo>
                  <a:pt x="1992786" y="1084155"/>
                  <a:pt x="2003909" y="1077077"/>
                  <a:pt x="2015034" y="1068987"/>
                </a:cubicBezTo>
                <a:cubicBezTo>
                  <a:pt x="2088854" y="1009323"/>
                  <a:pt x="2150540" y="961794"/>
                  <a:pt x="2152563" y="876851"/>
                </a:cubicBezTo>
                <a:cubicBezTo>
                  <a:pt x="2152563" y="848535"/>
                  <a:pt x="2189978" y="899097"/>
                  <a:pt x="2193013" y="935503"/>
                </a:cubicBezTo>
                <a:cubicBezTo>
                  <a:pt x="2190990" y="1046740"/>
                  <a:pt x="2126271" y="1094268"/>
                  <a:pt x="2042337" y="1153931"/>
                </a:cubicBezTo>
                <a:cubicBezTo>
                  <a:pt x="1941212" y="1225730"/>
                  <a:pt x="1609524" y="1394608"/>
                  <a:pt x="1195925" y="1315731"/>
                </a:cubicBezTo>
                <a:cubicBezTo>
                  <a:pt x="1484130" y="1399664"/>
                  <a:pt x="1645929" y="1362248"/>
                  <a:pt x="1759188" y="1329888"/>
                </a:cubicBezTo>
                <a:cubicBezTo>
                  <a:pt x="1763233" y="1328876"/>
                  <a:pt x="1766267" y="1334944"/>
                  <a:pt x="1762222" y="1336967"/>
                </a:cubicBezTo>
                <a:cubicBezTo>
                  <a:pt x="1691435" y="1385506"/>
                  <a:pt x="1611546" y="1409776"/>
                  <a:pt x="1303117" y="1458316"/>
                </a:cubicBezTo>
                <a:cubicBezTo>
                  <a:pt x="1585254" y="1480563"/>
                  <a:pt x="1740986" y="1459328"/>
                  <a:pt x="1879527" y="1385506"/>
                </a:cubicBezTo>
                <a:cubicBezTo>
                  <a:pt x="1882560" y="1383484"/>
                  <a:pt x="1885594" y="1387529"/>
                  <a:pt x="1882560" y="1389551"/>
                </a:cubicBezTo>
                <a:cubicBezTo>
                  <a:pt x="1799638" y="1452248"/>
                  <a:pt x="1517501" y="1619104"/>
                  <a:pt x="1158509" y="1608992"/>
                </a:cubicBezTo>
                <a:cubicBezTo>
                  <a:pt x="1213116" y="1658542"/>
                  <a:pt x="1464916" y="1649442"/>
                  <a:pt x="1500309" y="1648430"/>
                </a:cubicBezTo>
                <a:cubicBezTo>
                  <a:pt x="1502332" y="1648430"/>
                  <a:pt x="1503344" y="1650453"/>
                  <a:pt x="1502332" y="1651464"/>
                </a:cubicBezTo>
                <a:cubicBezTo>
                  <a:pt x="1450759" y="1717194"/>
                  <a:pt x="1323342" y="1726296"/>
                  <a:pt x="1323342" y="1726296"/>
                </a:cubicBezTo>
                <a:cubicBezTo>
                  <a:pt x="1347612" y="1731352"/>
                  <a:pt x="1368848" y="1736409"/>
                  <a:pt x="1387050" y="1741465"/>
                </a:cubicBezTo>
                <a:cubicBezTo>
                  <a:pt x="1405252" y="1745509"/>
                  <a:pt x="1424467" y="1748544"/>
                  <a:pt x="1442669" y="1750566"/>
                </a:cubicBezTo>
                <a:cubicBezTo>
                  <a:pt x="1624693" y="1761689"/>
                  <a:pt x="1816830" y="1717194"/>
                  <a:pt x="1983684" y="1635284"/>
                </a:cubicBezTo>
                <a:cubicBezTo>
                  <a:pt x="1989752" y="1632250"/>
                  <a:pt x="2041326" y="1604947"/>
                  <a:pt x="2041326" y="1604947"/>
                </a:cubicBezTo>
                <a:cubicBezTo>
                  <a:pt x="2046382" y="1641352"/>
                  <a:pt x="2021101" y="1692925"/>
                  <a:pt x="1993797" y="1723262"/>
                </a:cubicBezTo>
                <a:cubicBezTo>
                  <a:pt x="1962449" y="1757644"/>
                  <a:pt x="1921999" y="1780903"/>
                  <a:pt x="1881549" y="1801128"/>
                </a:cubicBezTo>
                <a:cubicBezTo>
                  <a:pt x="1892672" y="1818319"/>
                  <a:pt x="1875482" y="1856746"/>
                  <a:pt x="1868403" y="1865847"/>
                </a:cubicBezTo>
                <a:cubicBezTo>
                  <a:pt x="1612558" y="2185401"/>
                  <a:pt x="1001766" y="1993265"/>
                  <a:pt x="1001766" y="1993265"/>
                </a:cubicBezTo>
                <a:cubicBezTo>
                  <a:pt x="1001766" y="1993265"/>
                  <a:pt x="1000754" y="1993265"/>
                  <a:pt x="999744" y="1993265"/>
                </a:cubicBezTo>
                <a:cubicBezTo>
                  <a:pt x="1145363" y="2093377"/>
                  <a:pt x="1362780" y="2123715"/>
                  <a:pt x="1477051" y="2115625"/>
                </a:cubicBezTo>
                <a:cubicBezTo>
                  <a:pt x="1479074" y="2115625"/>
                  <a:pt x="1480085" y="2117648"/>
                  <a:pt x="1478062" y="2118658"/>
                </a:cubicBezTo>
                <a:cubicBezTo>
                  <a:pt x="1447725" y="2137873"/>
                  <a:pt x="1347612" y="2158097"/>
                  <a:pt x="1337500" y="2160120"/>
                </a:cubicBezTo>
                <a:cubicBezTo>
                  <a:pt x="1571097" y="2180345"/>
                  <a:pt x="1753121" y="2096412"/>
                  <a:pt x="1830987" y="2044838"/>
                </a:cubicBezTo>
                <a:cubicBezTo>
                  <a:pt x="1837055" y="2040793"/>
                  <a:pt x="1845144" y="2048883"/>
                  <a:pt x="1840088" y="2054950"/>
                </a:cubicBezTo>
                <a:cubicBezTo>
                  <a:pt x="1765256" y="2154052"/>
                  <a:pt x="1717728" y="2182367"/>
                  <a:pt x="1610536" y="2209670"/>
                </a:cubicBezTo>
                <a:cubicBezTo>
                  <a:pt x="1399185" y="2261244"/>
                  <a:pt x="1159521" y="2246076"/>
                  <a:pt x="970417" y="2143940"/>
                </a:cubicBezTo>
                <a:cubicBezTo>
                  <a:pt x="1170644" y="2526190"/>
                  <a:pt x="1447725" y="2465516"/>
                  <a:pt x="1531659" y="2446302"/>
                </a:cubicBezTo>
                <a:cubicBezTo>
                  <a:pt x="1427500" y="2605067"/>
                  <a:pt x="1220195" y="2650574"/>
                  <a:pt x="1040194" y="2520123"/>
                </a:cubicBezTo>
                <a:cubicBezTo>
                  <a:pt x="1030081" y="2513044"/>
                  <a:pt x="1021991" y="2504955"/>
                  <a:pt x="1012890" y="2497875"/>
                </a:cubicBezTo>
                <a:cubicBezTo>
                  <a:pt x="890529" y="2709226"/>
                  <a:pt x="464795" y="2786080"/>
                  <a:pt x="585134" y="2905408"/>
                </a:cubicBezTo>
                <a:cubicBezTo>
                  <a:pt x="1526602" y="3840809"/>
                  <a:pt x="2443801" y="4164407"/>
                  <a:pt x="2443801" y="4164407"/>
                </a:cubicBezTo>
                <a:cubicBezTo>
                  <a:pt x="2521667" y="4282217"/>
                  <a:pt x="2602820" y="4452359"/>
                  <a:pt x="2680749" y="4641304"/>
                </a:cubicBezTo>
                <a:lnTo>
                  <a:pt x="2704586" y="4702819"/>
                </a:lnTo>
                <a:lnTo>
                  <a:pt x="274676" y="4702819"/>
                </a:lnTo>
                <a:lnTo>
                  <a:pt x="115292" y="4702819"/>
                </a:lnTo>
                <a:lnTo>
                  <a:pt x="0" y="4702819"/>
                </a:lnTo>
                <a:close/>
              </a:path>
            </a:pathLst>
          </a:custGeom>
          <a:solidFill>
            <a:srgbClr val="DAE5E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1"/>
              <a:buFont typeface="Arial"/>
              <a:buNone/>
            </a:pPr>
            <a:endParaRPr sz="1351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15"/>
          <p:cNvSpPr txBox="1">
            <a:spLocks noGrp="1"/>
          </p:cNvSpPr>
          <p:nvPr>
            <p:ph type="ctrTitle"/>
          </p:nvPr>
        </p:nvSpPr>
        <p:spPr>
          <a:xfrm>
            <a:off x="526536" y="2899361"/>
            <a:ext cx="6399768" cy="5407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sz="3600" b="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5"/>
          <p:cNvSpPr txBox="1">
            <a:spLocks noGrp="1"/>
          </p:cNvSpPr>
          <p:nvPr>
            <p:ph type="subTitle" idx="1"/>
          </p:nvPr>
        </p:nvSpPr>
        <p:spPr>
          <a:xfrm>
            <a:off x="526536" y="3512495"/>
            <a:ext cx="6399768" cy="604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2"/>
                </a:solidFill>
              </a:defRPr>
            </a:lvl1pPr>
            <a:lvl2pPr lvl="1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9" name="Google Shape;39;p15"/>
          <p:cNvSpPr>
            <a:spLocks noGrp="1"/>
          </p:cNvSpPr>
          <p:nvPr>
            <p:ph type="pic" idx="2"/>
          </p:nvPr>
        </p:nvSpPr>
        <p:spPr>
          <a:xfrm>
            <a:off x="5370879" y="4151052"/>
            <a:ext cx="1528762" cy="582612"/>
          </a:xfrm>
          <a:prstGeom prst="rect">
            <a:avLst/>
          </a:prstGeom>
          <a:noFill/>
          <a:ln>
            <a:noFill/>
          </a:ln>
        </p:spPr>
      </p:sp>
      <p:sp>
        <p:nvSpPr>
          <p:cNvPr id="40" name="Google Shape;40;p15"/>
          <p:cNvSpPr>
            <a:spLocks noGrp="1"/>
          </p:cNvSpPr>
          <p:nvPr>
            <p:ph type="pic" idx="3"/>
          </p:nvPr>
        </p:nvSpPr>
        <p:spPr>
          <a:xfrm>
            <a:off x="3654279" y="4151976"/>
            <a:ext cx="1528762" cy="582612"/>
          </a:xfrm>
          <a:prstGeom prst="rect">
            <a:avLst/>
          </a:prstGeom>
          <a:noFill/>
          <a:ln>
            <a:noFill/>
          </a:ln>
        </p:spPr>
      </p:sp>
      <p:sp>
        <p:nvSpPr>
          <p:cNvPr id="41" name="Google Shape;41;p15"/>
          <p:cNvSpPr>
            <a:spLocks noGrp="1"/>
          </p:cNvSpPr>
          <p:nvPr>
            <p:ph type="pic" idx="4"/>
          </p:nvPr>
        </p:nvSpPr>
        <p:spPr>
          <a:xfrm>
            <a:off x="7087479" y="4151052"/>
            <a:ext cx="1528762" cy="582612"/>
          </a:xfrm>
          <a:prstGeom prst="rect">
            <a:avLst/>
          </a:prstGeom>
          <a:noFill/>
          <a:ln>
            <a:noFill/>
          </a:ln>
        </p:spPr>
      </p:sp>
      <p:sp>
        <p:nvSpPr>
          <p:cNvPr id="42" name="Google Shape;42;p15"/>
          <p:cNvSpPr txBox="1">
            <a:spLocks noGrp="1"/>
          </p:cNvSpPr>
          <p:nvPr>
            <p:ph type="body" idx="5"/>
          </p:nvPr>
        </p:nvSpPr>
        <p:spPr>
          <a:xfrm>
            <a:off x="522288" y="4459481"/>
            <a:ext cx="2057400" cy="274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200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350"/>
              <a:buNone/>
              <a:defRPr sz="1350">
                <a:solidFill>
                  <a:schemeClr val="dk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◼"/>
              <a:defRPr/>
            </a:lvl2pPr>
            <a:lvl3pPr marL="1371600" lvl="2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◼"/>
              <a:defRPr/>
            </a:lvl3pPr>
            <a:lvl4pPr marL="1828800" lvl="3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◼"/>
              <a:defRPr/>
            </a:lvl4pPr>
            <a:lvl5pPr marL="2286000" lvl="4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◼"/>
              <a:defRPr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>
            <a:endParaRPr/>
          </a:p>
        </p:txBody>
      </p:sp>
      <p:pic>
        <p:nvPicPr>
          <p:cNvPr id="43" name="Google Shape;43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958451"/>
            <a:ext cx="9144000" cy="192881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44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0101" y="440816"/>
            <a:ext cx="8534387" cy="8754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Kapiteltrenner">
  <p:cSld name="Kapiteltrenner"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4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958451"/>
            <a:ext cx="9144000" cy="192881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42"/>
          <p:cNvSpPr txBox="1">
            <a:spLocks noGrp="1"/>
          </p:cNvSpPr>
          <p:nvPr>
            <p:ph type="title"/>
          </p:nvPr>
        </p:nvSpPr>
        <p:spPr>
          <a:xfrm>
            <a:off x="2887304" y="3034543"/>
            <a:ext cx="5735203" cy="919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AB3"/>
              </a:buClr>
              <a:buSzPts val="2700"/>
              <a:buFont typeface="A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3" name="Google Shape;323;p42"/>
          <p:cNvSpPr txBox="1">
            <a:spLocks noGrp="1"/>
          </p:cNvSpPr>
          <p:nvPr>
            <p:ph type="ftr" idx="11"/>
          </p:nvPr>
        </p:nvSpPr>
        <p:spPr>
          <a:xfrm>
            <a:off x="628650" y="4975579"/>
            <a:ext cx="7129704" cy="1486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324" name="Google Shape;324;p42"/>
          <p:cNvSpPr txBox="1">
            <a:spLocks noGrp="1"/>
          </p:cNvSpPr>
          <p:nvPr>
            <p:ph type="sldNum" idx="12"/>
          </p:nvPr>
        </p:nvSpPr>
        <p:spPr>
          <a:xfrm>
            <a:off x="35496" y="4975579"/>
            <a:ext cx="337406" cy="1486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‹Nr.›</a:t>
            </a:fld>
            <a:endParaRPr dirty="0"/>
          </a:p>
        </p:txBody>
      </p:sp>
      <p:sp>
        <p:nvSpPr>
          <p:cNvPr id="325" name="Google Shape;325;p42"/>
          <p:cNvSpPr>
            <a:spLocks noGrp="1"/>
          </p:cNvSpPr>
          <p:nvPr>
            <p:ph type="pic" idx="2"/>
          </p:nvPr>
        </p:nvSpPr>
        <p:spPr>
          <a:xfrm>
            <a:off x="5370879" y="4151052"/>
            <a:ext cx="1528762" cy="582612"/>
          </a:xfrm>
          <a:prstGeom prst="rect">
            <a:avLst/>
          </a:prstGeom>
          <a:noFill/>
          <a:ln>
            <a:noFill/>
          </a:ln>
        </p:spPr>
      </p:sp>
      <p:sp>
        <p:nvSpPr>
          <p:cNvPr id="326" name="Google Shape;326;p42"/>
          <p:cNvSpPr>
            <a:spLocks noGrp="1"/>
          </p:cNvSpPr>
          <p:nvPr>
            <p:ph type="pic" idx="3"/>
          </p:nvPr>
        </p:nvSpPr>
        <p:spPr>
          <a:xfrm>
            <a:off x="3654279" y="4151976"/>
            <a:ext cx="1528762" cy="582612"/>
          </a:xfrm>
          <a:prstGeom prst="rect">
            <a:avLst/>
          </a:prstGeom>
          <a:noFill/>
          <a:ln>
            <a:noFill/>
          </a:ln>
        </p:spPr>
      </p:sp>
      <p:sp>
        <p:nvSpPr>
          <p:cNvPr id="327" name="Google Shape;327;p42"/>
          <p:cNvSpPr>
            <a:spLocks noGrp="1"/>
          </p:cNvSpPr>
          <p:nvPr>
            <p:ph type="pic" idx="4"/>
          </p:nvPr>
        </p:nvSpPr>
        <p:spPr>
          <a:xfrm>
            <a:off x="7087479" y="4151052"/>
            <a:ext cx="1528762" cy="582612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328" name="Google Shape;328;p42"/>
          <p:cNvGrpSpPr/>
          <p:nvPr/>
        </p:nvGrpSpPr>
        <p:grpSpPr>
          <a:xfrm>
            <a:off x="7758354" y="280904"/>
            <a:ext cx="1050055" cy="621121"/>
            <a:chOff x="10321916" y="525077"/>
            <a:chExt cx="1400072" cy="827140"/>
          </a:xfrm>
        </p:grpSpPr>
        <p:grpSp>
          <p:nvGrpSpPr>
            <p:cNvPr id="329" name="Google Shape;329;p42"/>
            <p:cNvGrpSpPr/>
            <p:nvPr/>
          </p:nvGrpSpPr>
          <p:grpSpPr>
            <a:xfrm>
              <a:off x="10321916" y="525077"/>
              <a:ext cx="1179695" cy="575590"/>
              <a:chOff x="10321916" y="525077"/>
              <a:chExt cx="1179695" cy="575590"/>
            </a:xfrm>
          </p:grpSpPr>
          <p:sp>
            <p:nvSpPr>
              <p:cNvPr id="330" name="Google Shape;330;p42"/>
              <p:cNvSpPr/>
              <p:nvPr/>
            </p:nvSpPr>
            <p:spPr>
              <a:xfrm>
                <a:off x="11143981" y="639857"/>
                <a:ext cx="357630" cy="357630"/>
              </a:xfrm>
              <a:custGeom>
                <a:avLst/>
                <a:gdLst/>
                <a:ahLst/>
                <a:cxnLst/>
                <a:rect l="l" t="t" r="r" b="b"/>
                <a:pathLst>
                  <a:path w="357629" h="357629" extrusionOk="0">
                    <a:moveTo>
                      <a:pt x="358113" y="0"/>
                    </a:moveTo>
                    <a:lnTo>
                      <a:pt x="358113" y="179540"/>
                    </a:lnTo>
                    <a:cubicBezTo>
                      <a:pt x="358113" y="286587"/>
                      <a:pt x="277888" y="359080"/>
                      <a:pt x="179057" y="359080"/>
                    </a:cubicBezTo>
                    <a:cubicBezTo>
                      <a:pt x="80225" y="359080"/>
                      <a:pt x="0" y="286587"/>
                      <a:pt x="0" y="179540"/>
                    </a:cubicBezTo>
                    <a:cubicBezTo>
                      <a:pt x="0" y="164075"/>
                      <a:pt x="0" y="0"/>
                      <a:pt x="0" y="0"/>
                    </a:cubicBezTo>
                    <a:lnTo>
                      <a:pt x="90857" y="0"/>
                    </a:lnTo>
                    <a:cubicBezTo>
                      <a:pt x="90857" y="32622"/>
                      <a:pt x="90857" y="165041"/>
                      <a:pt x="90857" y="171807"/>
                    </a:cubicBezTo>
                    <a:cubicBezTo>
                      <a:pt x="90857" y="227385"/>
                      <a:pt x="130487" y="265323"/>
                      <a:pt x="179057" y="265323"/>
                    </a:cubicBezTo>
                    <a:cubicBezTo>
                      <a:pt x="227868" y="265323"/>
                      <a:pt x="267256" y="227385"/>
                      <a:pt x="267256" y="171807"/>
                    </a:cubicBezTo>
                    <a:lnTo>
                      <a:pt x="267256" y="0"/>
                    </a:lnTo>
                    <a:lnTo>
                      <a:pt x="35811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1"/>
                  <a:buFont typeface="Arial"/>
                  <a:buNone/>
                </a:pPr>
                <a:endParaRPr sz="1351" b="0" i="0" u="none" strike="noStrike" cap="none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1" name="Google Shape;331;p42"/>
              <p:cNvSpPr/>
              <p:nvPr/>
            </p:nvSpPr>
            <p:spPr>
              <a:xfrm>
                <a:off x="10321916" y="525077"/>
                <a:ext cx="357630" cy="463952"/>
              </a:xfrm>
              <a:custGeom>
                <a:avLst/>
                <a:gdLst/>
                <a:ahLst/>
                <a:cxnLst/>
                <a:rect l="l" t="t" r="r" b="b"/>
                <a:pathLst>
                  <a:path w="357629" h="463952" extrusionOk="0">
                    <a:moveTo>
                      <a:pt x="90857" y="464435"/>
                    </a:moveTo>
                    <a:lnTo>
                      <a:pt x="0" y="464435"/>
                    </a:lnTo>
                    <a:lnTo>
                      <a:pt x="0" y="0"/>
                    </a:lnTo>
                    <a:lnTo>
                      <a:pt x="90857" y="0"/>
                    </a:lnTo>
                    <a:lnTo>
                      <a:pt x="90857" y="127345"/>
                    </a:lnTo>
                    <a:cubicBezTo>
                      <a:pt x="116955" y="113330"/>
                      <a:pt x="146918" y="105597"/>
                      <a:pt x="179298" y="105597"/>
                    </a:cubicBezTo>
                    <a:cubicBezTo>
                      <a:pt x="278130" y="105597"/>
                      <a:pt x="358355" y="178090"/>
                      <a:pt x="358355" y="285137"/>
                    </a:cubicBezTo>
                    <a:lnTo>
                      <a:pt x="358355" y="464677"/>
                    </a:lnTo>
                    <a:lnTo>
                      <a:pt x="267497" y="464677"/>
                    </a:lnTo>
                    <a:lnTo>
                      <a:pt x="267497" y="292870"/>
                    </a:lnTo>
                    <a:cubicBezTo>
                      <a:pt x="267497" y="237292"/>
                      <a:pt x="227868" y="199354"/>
                      <a:pt x="179298" y="199354"/>
                    </a:cubicBezTo>
                    <a:cubicBezTo>
                      <a:pt x="130728" y="199354"/>
                      <a:pt x="91099" y="237292"/>
                      <a:pt x="91099" y="292870"/>
                    </a:cubicBezTo>
                    <a:lnTo>
                      <a:pt x="91099" y="464435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1"/>
                  <a:buFont typeface="Arial"/>
                  <a:buNone/>
                </a:pPr>
                <a:endParaRPr sz="1351" b="0" i="0" u="none" strike="noStrike" cap="none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2" name="Google Shape;332;p42"/>
              <p:cNvSpPr/>
              <p:nvPr/>
            </p:nvSpPr>
            <p:spPr>
              <a:xfrm>
                <a:off x="10734399" y="525077"/>
                <a:ext cx="357630" cy="463952"/>
              </a:xfrm>
              <a:custGeom>
                <a:avLst/>
                <a:gdLst/>
                <a:ahLst/>
                <a:cxnLst/>
                <a:rect l="l" t="t" r="r" b="b"/>
                <a:pathLst>
                  <a:path w="357629" h="463952" extrusionOk="0">
                    <a:moveTo>
                      <a:pt x="90857" y="464435"/>
                    </a:moveTo>
                    <a:lnTo>
                      <a:pt x="0" y="464435"/>
                    </a:lnTo>
                    <a:lnTo>
                      <a:pt x="0" y="0"/>
                    </a:lnTo>
                    <a:lnTo>
                      <a:pt x="90857" y="0"/>
                    </a:lnTo>
                    <a:lnTo>
                      <a:pt x="90857" y="127345"/>
                    </a:lnTo>
                    <a:cubicBezTo>
                      <a:pt x="116955" y="113330"/>
                      <a:pt x="146918" y="105597"/>
                      <a:pt x="179298" y="105597"/>
                    </a:cubicBezTo>
                    <a:cubicBezTo>
                      <a:pt x="278130" y="105597"/>
                      <a:pt x="358355" y="178090"/>
                      <a:pt x="358355" y="285137"/>
                    </a:cubicBezTo>
                    <a:lnTo>
                      <a:pt x="358355" y="464677"/>
                    </a:lnTo>
                    <a:lnTo>
                      <a:pt x="267497" y="464677"/>
                    </a:lnTo>
                    <a:lnTo>
                      <a:pt x="267497" y="292870"/>
                    </a:lnTo>
                    <a:cubicBezTo>
                      <a:pt x="267497" y="237292"/>
                      <a:pt x="227868" y="199354"/>
                      <a:pt x="179298" y="199354"/>
                    </a:cubicBezTo>
                    <a:cubicBezTo>
                      <a:pt x="130728" y="199354"/>
                      <a:pt x="91099" y="237292"/>
                      <a:pt x="91099" y="292870"/>
                    </a:cubicBezTo>
                    <a:lnTo>
                      <a:pt x="91099" y="464435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1"/>
                  <a:buFont typeface="Arial"/>
                  <a:buNone/>
                </a:pPr>
                <a:endParaRPr sz="1351" b="0" i="0" u="none" strike="noStrike" cap="none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3" name="Google Shape;333;p42"/>
              <p:cNvSpPr/>
              <p:nvPr/>
            </p:nvSpPr>
            <p:spPr>
              <a:xfrm>
                <a:off x="10464001" y="1088585"/>
                <a:ext cx="12082" cy="12082"/>
              </a:xfrm>
              <a:custGeom>
                <a:avLst/>
                <a:gdLst/>
                <a:ahLst/>
                <a:cxnLst/>
                <a:rect l="l" t="t" r="r" b="b"/>
                <a:pathLst>
                  <a:path w="12082" h="12082" extrusionOk="0">
                    <a:moveTo>
                      <a:pt x="10874" y="1933"/>
                    </a:moveTo>
                    <a:cubicBezTo>
                      <a:pt x="9666" y="725"/>
                      <a:pt x="8216" y="0"/>
                      <a:pt x="6524" y="0"/>
                    </a:cubicBezTo>
                    <a:cubicBezTo>
                      <a:pt x="4833" y="0"/>
                      <a:pt x="3141" y="725"/>
                      <a:pt x="1933" y="1933"/>
                    </a:cubicBezTo>
                    <a:cubicBezTo>
                      <a:pt x="725" y="3141"/>
                      <a:pt x="0" y="4833"/>
                      <a:pt x="0" y="6283"/>
                    </a:cubicBezTo>
                    <a:cubicBezTo>
                      <a:pt x="0" y="7733"/>
                      <a:pt x="725" y="9424"/>
                      <a:pt x="1933" y="10632"/>
                    </a:cubicBezTo>
                    <a:cubicBezTo>
                      <a:pt x="3141" y="11840"/>
                      <a:pt x="4591" y="12565"/>
                      <a:pt x="6524" y="12565"/>
                    </a:cubicBezTo>
                    <a:cubicBezTo>
                      <a:pt x="8216" y="12565"/>
                      <a:pt x="9666" y="11840"/>
                      <a:pt x="10874" y="10632"/>
                    </a:cubicBezTo>
                    <a:cubicBezTo>
                      <a:pt x="12082" y="9424"/>
                      <a:pt x="12807" y="7974"/>
                      <a:pt x="12807" y="6283"/>
                    </a:cubicBezTo>
                    <a:cubicBezTo>
                      <a:pt x="12807" y="4591"/>
                      <a:pt x="12082" y="3383"/>
                      <a:pt x="10874" y="1933"/>
                    </a:cubicBezTo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1"/>
                  <a:buFont typeface="Arial"/>
                  <a:buNone/>
                </a:pPr>
                <a:endParaRPr sz="1351" b="0" i="0" u="none" strike="noStrike" cap="none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4" name="Google Shape;334;p42"/>
              <p:cNvSpPr/>
              <p:nvPr/>
            </p:nvSpPr>
            <p:spPr>
              <a:xfrm>
                <a:off x="10610678" y="1088585"/>
                <a:ext cx="12082" cy="12082"/>
              </a:xfrm>
              <a:custGeom>
                <a:avLst/>
                <a:gdLst/>
                <a:ahLst/>
                <a:cxnLst/>
                <a:rect l="l" t="t" r="r" b="b"/>
                <a:pathLst>
                  <a:path w="12082" h="12082" extrusionOk="0">
                    <a:moveTo>
                      <a:pt x="10874" y="1933"/>
                    </a:moveTo>
                    <a:cubicBezTo>
                      <a:pt x="9666" y="725"/>
                      <a:pt x="8216" y="0"/>
                      <a:pt x="6524" y="0"/>
                    </a:cubicBezTo>
                    <a:cubicBezTo>
                      <a:pt x="4833" y="0"/>
                      <a:pt x="3141" y="725"/>
                      <a:pt x="1933" y="1933"/>
                    </a:cubicBezTo>
                    <a:cubicBezTo>
                      <a:pt x="725" y="3141"/>
                      <a:pt x="0" y="4833"/>
                      <a:pt x="0" y="6283"/>
                    </a:cubicBezTo>
                    <a:cubicBezTo>
                      <a:pt x="0" y="7733"/>
                      <a:pt x="725" y="9424"/>
                      <a:pt x="1933" y="10632"/>
                    </a:cubicBezTo>
                    <a:cubicBezTo>
                      <a:pt x="3141" y="11840"/>
                      <a:pt x="4591" y="12565"/>
                      <a:pt x="6524" y="12565"/>
                    </a:cubicBezTo>
                    <a:cubicBezTo>
                      <a:pt x="8216" y="12565"/>
                      <a:pt x="9666" y="11840"/>
                      <a:pt x="10874" y="10632"/>
                    </a:cubicBezTo>
                    <a:cubicBezTo>
                      <a:pt x="12082" y="9424"/>
                      <a:pt x="12807" y="7974"/>
                      <a:pt x="12807" y="6283"/>
                    </a:cubicBezTo>
                    <a:cubicBezTo>
                      <a:pt x="12807" y="4591"/>
                      <a:pt x="12082" y="3383"/>
                      <a:pt x="10874" y="1933"/>
                    </a:cubicBezTo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1"/>
                  <a:buFont typeface="Arial"/>
                  <a:buNone/>
                </a:pPr>
                <a:endParaRPr sz="1351" b="0" i="0" u="none" strike="noStrike" cap="none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5" name="Google Shape;335;p42"/>
              <p:cNvSpPr/>
              <p:nvPr/>
            </p:nvSpPr>
            <p:spPr>
              <a:xfrm>
                <a:off x="10949701" y="1088585"/>
                <a:ext cx="12082" cy="12082"/>
              </a:xfrm>
              <a:custGeom>
                <a:avLst/>
                <a:gdLst/>
                <a:ahLst/>
                <a:cxnLst/>
                <a:rect l="l" t="t" r="r" b="b"/>
                <a:pathLst>
                  <a:path w="12082" h="12082" extrusionOk="0">
                    <a:moveTo>
                      <a:pt x="10874" y="1933"/>
                    </a:moveTo>
                    <a:cubicBezTo>
                      <a:pt x="9666" y="725"/>
                      <a:pt x="8216" y="0"/>
                      <a:pt x="6524" y="0"/>
                    </a:cubicBezTo>
                    <a:cubicBezTo>
                      <a:pt x="4833" y="0"/>
                      <a:pt x="3141" y="725"/>
                      <a:pt x="1933" y="1933"/>
                    </a:cubicBezTo>
                    <a:cubicBezTo>
                      <a:pt x="725" y="3141"/>
                      <a:pt x="0" y="4833"/>
                      <a:pt x="0" y="6283"/>
                    </a:cubicBezTo>
                    <a:cubicBezTo>
                      <a:pt x="0" y="7733"/>
                      <a:pt x="725" y="9424"/>
                      <a:pt x="1933" y="10632"/>
                    </a:cubicBezTo>
                    <a:cubicBezTo>
                      <a:pt x="3141" y="11840"/>
                      <a:pt x="4591" y="12565"/>
                      <a:pt x="6524" y="12565"/>
                    </a:cubicBezTo>
                    <a:cubicBezTo>
                      <a:pt x="8216" y="12565"/>
                      <a:pt x="9666" y="11840"/>
                      <a:pt x="10874" y="10632"/>
                    </a:cubicBezTo>
                    <a:cubicBezTo>
                      <a:pt x="12082" y="9424"/>
                      <a:pt x="12807" y="7974"/>
                      <a:pt x="12807" y="6283"/>
                    </a:cubicBezTo>
                    <a:cubicBezTo>
                      <a:pt x="12807" y="4591"/>
                      <a:pt x="12324" y="3383"/>
                      <a:pt x="10874" y="1933"/>
                    </a:cubicBezTo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1"/>
                  <a:buFont typeface="Arial"/>
                  <a:buNone/>
                </a:pPr>
                <a:endParaRPr sz="1351" b="0" i="0" u="none" strike="noStrike" cap="none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36" name="Google Shape;336;p42"/>
            <p:cNvSpPr/>
            <p:nvPr/>
          </p:nvSpPr>
          <p:spPr>
            <a:xfrm>
              <a:off x="10322158" y="1089069"/>
              <a:ext cx="57994" cy="77325"/>
            </a:xfrm>
            <a:custGeom>
              <a:avLst/>
              <a:gdLst/>
              <a:ahLst/>
              <a:cxnLst/>
              <a:rect l="l" t="t" r="r" b="b"/>
              <a:pathLst>
                <a:path w="57994" h="77325" extrusionOk="0">
                  <a:moveTo>
                    <a:pt x="49053" y="0"/>
                  </a:moveTo>
                  <a:lnTo>
                    <a:pt x="49053" y="34071"/>
                  </a:lnTo>
                  <a:lnTo>
                    <a:pt x="10149" y="34071"/>
                  </a:lnTo>
                  <a:lnTo>
                    <a:pt x="10149" y="0"/>
                  </a:lnTo>
                  <a:lnTo>
                    <a:pt x="0" y="0"/>
                  </a:lnTo>
                  <a:lnTo>
                    <a:pt x="0" y="78292"/>
                  </a:lnTo>
                  <a:lnTo>
                    <a:pt x="10149" y="78292"/>
                  </a:lnTo>
                  <a:lnTo>
                    <a:pt x="10149" y="40837"/>
                  </a:lnTo>
                  <a:lnTo>
                    <a:pt x="49053" y="40837"/>
                  </a:lnTo>
                  <a:lnTo>
                    <a:pt x="49053" y="78292"/>
                  </a:lnTo>
                  <a:lnTo>
                    <a:pt x="58961" y="78292"/>
                  </a:lnTo>
                  <a:lnTo>
                    <a:pt x="5896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1"/>
                <a:buFont typeface="Arial"/>
                <a:buNone/>
              </a:pPr>
              <a:endParaRPr sz="1351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" name="Google Shape;337;p42"/>
            <p:cNvSpPr/>
            <p:nvPr/>
          </p:nvSpPr>
          <p:spPr>
            <a:xfrm>
              <a:off x="10399483" y="1110575"/>
              <a:ext cx="48328" cy="57994"/>
            </a:xfrm>
            <a:custGeom>
              <a:avLst/>
              <a:gdLst/>
              <a:ahLst/>
              <a:cxnLst/>
              <a:rect l="l" t="t" r="r" b="b"/>
              <a:pathLst>
                <a:path w="48328" h="57994" extrusionOk="0">
                  <a:moveTo>
                    <a:pt x="9907" y="24647"/>
                  </a:moveTo>
                  <a:cubicBezTo>
                    <a:pt x="10149" y="22231"/>
                    <a:pt x="10874" y="19815"/>
                    <a:pt x="11599" y="17640"/>
                  </a:cubicBezTo>
                  <a:cubicBezTo>
                    <a:pt x="12324" y="15465"/>
                    <a:pt x="13532" y="13532"/>
                    <a:pt x="14740" y="11840"/>
                  </a:cubicBezTo>
                  <a:cubicBezTo>
                    <a:pt x="15948" y="10149"/>
                    <a:pt x="17640" y="8699"/>
                    <a:pt x="19331" y="7733"/>
                  </a:cubicBezTo>
                  <a:cubicBezTo>
                    <a:pt x="21023" y="6766"/>
                    <a:pt x="23198" y="6283"/>
                    <a:pt x="25372" y="6283"/>
                  </a:cubicBezTo>
                  <a:cubicBezTo>
                    <a:pt x="28755" y="6283"/>
                    <a:pt x="31655" y="7733"/>
                    <a:pt x="33830" y="10874"/>
                  </a:cubicBezTo>
                  <a:cubicBezTo>
                    <a:pt x="36005" y="13774"/>
                    <a:pt x="36971" y="17881"/>
                    <a:pt x="36971" y="22956"/>
                  </a:cubicBezTo>
                  <a:lnTo>
                    <a:pt x="36971" y="24889"/>
                  </a:lnTo>
                  <a:lnTo>
                    <a:pt x="9907" y="24889"/>
                  </a:lnTo>
                  <a:close/>
                  <a:moveTo>
                    <a:pt x="9666" y="30930"/>
                  </a:moveTo>
                  <a:lnTo>
                    <a:pt x="47120" y="30930"/>
                  </a:lnTo>
                  <a:lnTo>
                    <a:pt x="47120" y="25372"/>
                  </a:lnTo>
                  <a:cubicBezTo>
                    <a:pt x="47120" y="22231"/>
                    <a:pt x="46879" y="19090"/>
                    <a:pt x="46154" y="16190"/>
                  </a:cubicBezTo>
                  <a:cubicBezTo>
                    <a:pt x="45429" y="13049"/>
                    <a:pt x="44220" y="10391"/>
                    <a:pt x="42529" y="7974"/>
                  </a:cubicBezTo>
                  <a:cubicBezTo>
                    <a:pt x="40837" y="5558"/>
                    <a:pt x="38663" y="3625"/>
                    <a:pt x="35763" y="2175"/>
                  </a:cubicBezTo>
                  <a:cubicBezTo>
                    <a:pt x="32863" y="725"/>
                    <a:pt x="29480" y="0"/>
                    <a:pt x="25131" y="0"/>
                  </a:cubicBezTo>
                  <a:cubicBezTo>
                    <a:pt x="21506" y="0"/>
                    <a:pt x="18365" y="725"/>
                    <a:pt x="15223" y="2175"/>
                  </a:cubicBezTo>
                  <a:cubicBezTo>
                    <a:pt x="12082" y="3625"/>
                    <a:pt x="9424" y="5558"/>
                    <a:pt x="7249" y="8216"/>
                  </a:cubicBezTo>
                  <a:cubicBezTo>
                    <a:pt x="5074" y="10874"/>
                    <a:pt x="3141" y="13774"/>
                    <a:pt x="1933" y="17398"/>
                  </a:cubicBezTo>
                  <a:cubicBezTo>
                    <a:pt x="725" y="21023"/>
                    <a:pt x="0" y="24889"/>
                    <a:pt x="0" y="29239"/>
                  </a:cubicBezTo>
                  <a:cubicBezTo>
                    <a:pt x="0" y="38904"/>
                    <a:pt x="2175" y="46154"/>
                    <a:pt x="6766" y="50986"/>
                  </a:cubicBezTo>
                  <a:cubicBezTo>
                    <a:pt x="11116" y="55819"/>
                    <a:pt x="17881" y="58477"/>
                    <a:pt x="26581" y="58477"/>
                  </a:cubicBezTo>
                  <a:cubicBezTo>
                    <a:pt x="31172" y="58477"/>
                    <a:pt x="35038" y="57511"/>
                    <a:pt x="38663" y="55819"/>
                  </a:cubicBezTo>
                  <a:cubicBezTo>
                    <a:pt x="42046" y="53886"/>
                    <a:pt x="45429" y="51228"/>
                    <a:pt x="48328" y="47845"/>
                  </a:cubicBezTo>
                  <a:lnTo>
                    <a:pt x="44462" y="43737"/>
                  </a:lnTo>
                  <a:cubicBezTo>
                    <a:pt x="40837" y="47120"/>
                    <a:pt x="37696" y="49053"/>
                    <a:pt x="35038" y="50261"/>
                  </a:cubicBezTo>
                  <a:cubicBezTo>
                    <a:pt x="32380" y="51228"/>
                    <a:pt x="29722" y="51711"/>
                    <a:pt x="27306" y="51711"/>
                  </a:cubicBezTo>
                  <a:cubicBezTo>
                    <a:pt x="21748" y="51711"/>
                    <a:pt x="17640" y="50020"/>
                    <a:pt x="14740" y="46395"/>
                  </a:cubicBezTo>
                  <a:cubicBezTo>
                    <a:pt x="11599" y="42529"/>
                    <a:pt x="10149" y="37454"/>
                    <a:pt x="9666" y="3093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1"/>
                <a:buFont typeface="Arial"/>
                <a:buNone/>
              </a:pPr>
              <a:endParaRPr sz="1351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" name="Google Shape;338;p42"/>
            <p:cNvSpPr/>
            <p:nvPr/>
          </p:nvSpPr>
          <p:spPr>
            <a:xfrm>
              <a:off x="10465451" y="1112266"/>
              <a:ext cx="9666" cy="53161"/>
            </a:xfrm>
            <a:custGeom>
              <a:avLst/>
              <a:gdLst/>
              <a:ahLst/>
              <a:cxnLst/>
              <a:rect l="l" t="t" r="r" b="b"/>
              <a:pathLst>
                <a:path w="9665" h="53161" extrusionOk="0">
                  <a:moveTo>
                    <a:pt x="0" y="0"/>
                  </a:moveTo>
                  <a:lnTo>
                    <a:pt x="10149" y="0"/>
                  </a:lnTo>
                  <a:lnTo>
                    <a:pt x="10149" y="55094"/>
                  </a:lnTo>
                  <a:lnTo>
                    <a:pt x="0" y="5509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1"/>
                <a:buFont typeface="Arial"/>
                <a:buNone/>
              </a:pPr>
              <a:endParaRPr sz="1351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39" name="Google Shape;339;p42"/>
            <p:cNvGrpSpPr/>
            <p:nvPr/>
          </p:nvGrpSpPr>
          <p:grpSpPr>
            <a:xfrm>
              <a:off x="10496140" y="1110575"/>
              <a:ext cx="100523" cy="55819"/>
              <a:chOff x="10496140" y="1110575"/>
              <a:chExt cx="100523" cy="55819"/>
            </a:xfrm>
          </p:grpSpPr>
          <p:sp>
            <p:nvSpPr>
              <p:cNvPr id="340" name="Google Shape;340;p42"/>
              <p:cNvSpPr/>
              <p:nvPr/>
            </p:nvSpPr>
            <p:spPr>
              <a:xfrm>
                <a:off x="10496140" y="1110575"/>
                <a:ext cx="45912" cy="55578"/>
              </a:xfrm>
              <a:custGeom>
                <a:avLst/>
                <a:gdLst/>
                <a:ahLst/>
                <a:cxnLst/>
                <a:rect l="l" t="t" r="r" b="b"/>
                <a:pathLst>
                  <a:path w="45911" h="55577" extrusionOk="0">
                    <a:moveTo>
                      <a:pt x="48087" y="56786"/>
                    </a:moveTo>
                    <a:lnTo>
                      <a:pt x="48087" y="22231"/>
                    </a:lnTo>
                    <a:cubicBezTo>
                      <a:pt x="48087" y="19331"/>
                      <a:pt x="47845" y="16432"/>
                      <a:pt x="47603" y="13774"/>
                    </a:cubicBezTo>
                    <a:cubicBezTo>
                      <a:pt x="47362" y="11115"/>
                      <a:pt x="46637" y="8699"/>
                      <a:pt x="45429" y="6766"/>
                    </a:cubicBezTo>
                    <a:cubicBezTo>
                      <a:pt x="44220" y="4833"/>
                      <a:pt x="42287" y="3141"/>
                      <a:pt x="39629" y="1933"/>
                    </a:cubicBezTo>
                    <a:cubicBezTo>
                      <a:pt x="36971" y="725"/>
                      <a:pt x="33588" y="0"/>
                      <a:pt x="28997" y="0"/>
                    </a:cubicBezTo>
                    <a:cubicBezTo>
                      <a:pt x="26097" y="0"/>
                      <a:pt x="23681" y="483"/>
                      <a:pt x="21506" y="1208"/>
                    </a:cubicBezTo>
                    <a:cubicBezTo>
                      <a:pt x="19331" y="2175"/>
                      <a:pt x="17640" y="3141"/>
                      <a:pt x="16190" y="4350"/>
                    </a:cubicBezTo>
                    <a:cubicBezTo>
                      <a:pt x="14740" y="5558"/>
                      <a:pt x="13532" y="6766"/>
                      <a:pt x="12565" y="7974"/>
                    </a:cubicBezTo>
                    <a:cubicBezTo>
                      <a:pt x="11599" y="9182"/>
                      <a:pt x="11116" y="10149"/>
                      <a:pt x="10632" y="10632"/>
                    </a:cubicBezTo>
                    <a:lnTo>
                      <a:pt x="9424" y="967"/>
                    </a:lnTo>
                    <a:lnTo>
                      <a:pt x="0" y="1933"/>
                    </a:lnTo>
                    <a:cubicBezTo>
                      <a:pt x="0" y="2416"/>
                      <a:pt x="242" y="3141"/>
                      <a:pt x="242" y="4108"/>
                    </a:cubicBezTo>
                    <a:cubicBezTo>
                      <a:pt x="483" y="5074"/>
                      <a:pt x="483" y="6283"/>
                      <a:pt x="725" y="7733"/>
                    </a:cubicBezTo>
                    <a:cubicBezTo>
                      <a:pt x="967" y="9182"/>
                      <a:pt x="967" y="10391"/>
                      <a:pt x="967" y="11840"/>
                    </a:cubicBezTo>
                    <a:cubicBezTo>
                      <a:pt x="967" y="13290"/>
                      <a:pt x="1208" y="14499"/>
                      <a:pt x="1208" y="15948"/>
                    </a:cubicBezTo>
                    <a:lnTo>
                      <a:pt x="1208" y="56786"/>
                    </a:lnTo>
                    <a:lnTo>
                      <a:pt x="11116" y="56786"/>
                    </a:lnTo>
                    <a:lnTo>
                      <a:pt x="11116" y="25856"/>
                    </a:lnTo>
                    <a:cubicBezTo>
                      <a:pt x="11116" y="23439"/>
                      <a:pt x="11599" y="21023"/>
                      <a:pt x="12324" y="18606"/>
                    </a:cubicBezTo>
                    <a:cubicBezTo>
                      <a:pt x="13049" y="16432"/>
                      <a:pt x="14257" y="14257"/>
                      <a:pt x="15707" y="12807"/>
                    </a:cubicBezTo>
                    <a:cubicBezTo>
                      <a:pt x="17157" y="11115"/>
                      <a:pt x="18848" y="9907"/>
                      <a:pt x="20540" y="8941"/>
                    </a:cubicBezTo>
                    <a:cubicBezTo>
                      <a:pt x="22473" y="7974"/>
                      <a:pt x="24406" y="7491"/>
                      <a:pt x="26822" y="7491"/>
                    </a:cubicBezTo>
                    <a:cubicBezTo>
                      <a:pt x="29239" y="7491"/>
                      <a:pt x="31413" y="7733"/>
                      <a:pt x="32863" y="8457"/>
                    </a:cubicBezTo>
                    <a:cubicBezTo>
                      <a:pt x="34313" y="9182"/>
                      <a:pt x="35521" y="9907"/>
                      <a:pt x="36488" y="11357"/>
                    </a:cubicBezTo>
                    <a:cubicBezTo>
                      <a:pt x="37213" y="12565"/>
                      <a:pt x="37696" y="14257"/>
                      <a:pt x="38179" y="15948"/>
                    </a:cubicBezTo>
                    <a:cubicBezTo>
                      <a:pt x="38421" y="17881"/>
                      <a:pt x="38663" y="19815"/>
                      <a:pt x="38663" y="22231"/>
                    </a:cubicBezTo>
                    <a:lnTo>
                      <a:pt x="38663" y="56786"/>
                    </a:lnTo>
                    <a:lnTo>
                      <a:pt x="48087" y="5678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1"/>
                  <a:buFont typeface="Arial"/>
                  <a:buNone/>
                </a:pPr>
                <a:endParaRPr sz="1351" b="0" i="0" u="none" strike="noStrike" cap="none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1" name="Google Shape;341;p42"/>
              <p:cNvSpPr/>
              <p:nvPr/>
            </p:nvSpPr>
            <p:spPr>
              <a:xfrm>
                <a:off x="10562833" y="1110816"/>
                <a:ext cx="33830" cy="55578"/>
              </a:xfrm>
              <a:custGeom>
                <a:avLst/>
                <a:gdLst/>
                <a:ahLst/>
                <a:cxnLst/>
                <a:rect l="l" t="t" r="r" b="b"/>
                <a:pathLst>
                  <a:path w="33829" h="55577" extrusionOk="0">
                    <a:moveTo>
                      <a:pt x="1208" y="56544"/>
                    </a:moveTo>
                    <a:lnTo>
                      <a:pt x="10632" y="56544"/>
                    </a:lnTo>
                    <a:lnTo>
                      <a:pt x="10632" y="29964"/>
                    </a:lnTo>
                    <a:cubicBezTo>
                      <a:pt x="10632" y="28030"/>
                      <a:pt x="10632" y="26339"/>
                      <a:pt x="10874" y="24406"/>
                    </a:cubicBezTo>
                    <a:cubicBezTo>
                      <a:pt x="11116" y="22473"/>
                      <a:pt x="11357" y="20781"/>
                      <a:pt x="11599" y="19090"/>
                    </a:cubicBezTo>
                    <a:cubicBezTo>
                      <a:pt x="12565" y="15707"/>
                      <a:pt x="13774" y="12807"/>
                      <a:pt x="15707" y="10391"/>
                    </a:cubicBezTo>
                    <a:cubicBezTo>
                      <a:pt x="17398" y="7974"/>
                      <a:pt x="19573" y="7008"/>
                      <a:pt x="21748" y="7008"/>
                    </a:cubicBezTo>
                    <a:cubicBezTo>
                      <a:pt x="25614" y="7008"/>
                      <a:pt x="27547" y="8941"/>
                      <a:pt x="27789" y="13049"/>
                    </a:cubicBezTo>
                    <a:lnTo>
                      <a:pt x="36005" y="10149"/>
                    </a:lnTo>
                    <a:cubicBezTo>
                      <a:pt x="36005" y="8216"/>
                      <a:pt x="35521" y="6766"/>
                      <a:pt x="34796" y="5316"/>
                    </a:cubicBezTo>
                    <a:cubicBezTo>
                      <a:pt x="34072" y="3866"/>
                      <a:pt x="33347" y="2900"/>
                      <a:pt x="32380" y="2175"/>
                    </a:cubicBezTo>
                    <a:cubicBezTo>
                      <a:pt x="31413" y="1450"/>
                      <a:pt x="30205" y="725"/>
                      <a:pt x="28997" y="483"/>
                    </a:cubicBezTo>
                    <a:cubicBezTo>
                      <a:pt x="27789" y="0"/>
                      <a:pt x="26581" y="0"/>
                      <a:pt x="25614" y="0"/>
                    </a:cubicBezTo>
                    <a:cubicBezTo>
                      <a:pt x="22231" y="0"/>
                      <a:pt x="19573" y="967"/>
                      <a:pt x="16915" y="2658"/>
                    </a:cubicBezTo>
                    <a:cubicBezTo>
                      <a:pt x="14499" y="4591"/>
                      <a:pt x="12324" y="7008"/>
                      <a:pt x="10632" y="10149"/>
                    </a:cubicBezTo>
                    <a:lnTo>
                      <a:pt x="9424" y="483"/>
                    </a:lnTo>
                    <a:lnTo>
                      <a:pt x="0" y="1450"/>
                    </a:lnTo>
                    <a:cubicBezTo>
                      <a:pt x="0" y="1933"/>
                      <a:pt x="242" y="2658"/>
                      <a:pt x="242" y="3625"/>
                    </a:cubicBezTo>
                    <a:cubicBezTo>
                      <a:pt x="483" y="4591"/>
                      <a:pt x="483" y="5799"/>
                      <a:pt x="725" y="7249"/>
                    </a:cubicBezTo>
                    <a:cubicBezTo>
                      <a:pt x="967" y="8699"/>
                      <a:pt x="967" y="9907"/>
                      <a:pt x="967" y="11357"/>
                    </a:cubicBezTo>
                    <a:cubicBezTo>
                      <a:pt x="967" y="12807"/>
                      <a:pt x="1208" y="14015"/>
                      <a:pt x="1208" y="15465"/>
                    </a:cubicBezTo>
                    <a:lnTo>
                      <a:pt x="1208" y="5654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1"/>
                  <a:buFont typeface="Arial"/>
                  <a:buNone/>
                </a:pPr>
                <a:endParaRPr sz="1351" b="0" i="0" u="none" strike="noStrike" cap="none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42" name="Google Shape;342;p42"/>
            <p:cNvSpPr/>
            <p:nvPr/>
          </p:nvSpPr>
          <p:spPr>
            <a:xfrm>
              <a:off x="10612128" y="1112266"/>
              <a:ext cx="9666" cy="53161"/>
            </a:xfrm>
            <a:custGeom>
              <a:avLst/>
              <a:gdLst/>
              <a:ahLst/>
              <a:cxnLst/>
              <a:rect l="l" t="t" r="r" b="b"/>
              <a:pathLst>
                <a:path w="9665" h="53161" extrusionOk="0">
                  <a:moveTo>
                    <a:pt x="0" y="0"/>
                  </a:moveTo>
                  <a:lnTo>
                    <a:pt x="10149" y="0"/>
                  </a:lnTo>
                  <a:lnTo>
                    <a:pt x="10149" y="55094"/>
                  </a:lnTo>
                  <a:lnTo>
                    <a:pt x="0" y="5509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1"/>
                <a:buFont typeface="Arial"/>
                <a:buNone/>
              </a:pPr>
              <a:endParaRPr sz="1351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43" name="Google Shape;343;p42"/>
            <p:cNvGrpSpPr/>
            <p:nvPr/>
          </p:nvGrpSpPr>
          <p:grpSpPr>
            <a:xfrm>
              <a:off x="10639675" y="1081336"/>
              <a:ext cx="105597" cy="87233"/>
              <a:chOff x="10639675" y="1081336"/>
              <a:chExt cx="105597" cy="87233"/>
            </a:xfrm>
          </p:grpSpPr>
          <p:sp>
            <p:nvSpPr>
              <p:cNvPr id="344" name="Google Shape;344;p42"/>
              <p:cNvSpPr/>
              <p:nvPr/>
            </p:nvSpPr>
            <p:spPr>
              <a:xfrm>
                <a:off x="10639675" y="1110575"/>
                <a:ext cx="45912" cy="57994"/>
              </a:xfrm>
              <a:custGeom>
                <a:avLst/>
                <a:gdLst/>
                <a:ahLst/>
                <a:cxnLst/>
                <a:rect l="l" t="t" r="r" b="b"/>
                <a:pathLst>
                  <a:path w="45911" h="57994" extrusionOk="0">
                    <a:moveTo>
                      <a:pt x="41804" y="44462"/>
                    </a:moveTo>
                    <a:cubicBezTo>
                      <a:pt x="38663" y="47362"/>
                      <a:pt x="36005" y="49295"/>
                      <a:pt x="33830" y="50261"/>
                    </a:cubicBezTo>
                    <a:cubicBezTo>
                      <a:pt x="31655" y="51228"/>
                      <a:pt x="28997" y="51711"/>
                      <a:pt x="26581" y="51711"/>
                    </a:cubicBezTo>
                    <a:cubicBezTo>
                      <a:pt x="23439" y="51711"/>
                      <a:pt x="21023" y="51228"/>
                      <a:pt x="18848" y="50020"/>
                    </a:cubicBezTo>
                    <a:cubicBezTo>
                      <a:pt x="16673" y="48812"/>
                      <a:pt x="15223" y="47362"/>
                      <a:pt x="13774" y="45187"/>
                    </a:cubicBezTo>
                    <a:cubicBezTo>
                      <a:pt x="12565" y="43254"/>
                      <a:pt x="11599" y="40837"/>
                      <a:pt x="11116" y="38179"/>
                    </a:cubicBezTo>
                    <a:cubicBezTo>
                      <a:pt x="10632" y="35521"/>
                      <a:pt x="10391" y="32863"/>
                      <a:pt x="10391" y="30205"/>
                    </a:cubicBezTo>
                    <a:cubicBezTo>
                      <a:pt x="10391" y="27547"/>
                      <a:pt x="10632" y="24647"/>
                      <a:pt x="11357" y="21748"/>
                    </a:cubicBezTo>
                    <a:cubicBezTo>
                      <a:pt x="12082" y="18848"/>
                      <a:pt x="13049" y="16432"/>
                      <a:pt x="14257" y="14015"/>
                    </a:cubicBezTo>
                    <a:cubicBezTo>
                      <a:pt x="15707" y="11599"/>
                      <a:pt x="17398" y="9907"/>
                      <a:pt x="19331" y="8457"/>
                    </a:cubicBezTo>
                    <a:cubicBezTo>
                      <a:pt x="21506" y="7008"/>
                      <a:pt x="23923" y="6283"/>
                      <a:pt x="26822" y="6283"/>
                    </a:cubicBezTo>
                    <a:cubicBezTo>
                      <a:pt x="29964" y="6283"/>
                      <a:pt x="32622" y="6766"/>
                      <a:pt x="34555" y="7733"/>
                    </a:cubicBezTo>
                    <a:cubicBezTo>
                      <a:pt x="36488" y="8699"/>
                      <a:pt x="38179" y="9907"/>
                      <a:pt x="39629" y="11599"/>
                    </a:cubicBezTo>
                    <a:lnTo>
                      <a:pt x="44462" y="4350"/>
                    </a:lnTo>
                    <a:cubicBezTo>
                      <a:pt x="42046" y="2658"/>
                      <a:pt x="39388" y="1450"/>
                      <a:pt x="36488" y="967"/>
                    </a:cubicBezTo>
                    <a:cubicBezTo>
                      <a:pt x="33588" y="483"/>
                      <a:pt x="30689" y="0"/>
                      <a:pt x="28030" y="0"/>
                    </a:cubicBezTo>
                    <a:cubicBezTo>
                      <a:pt x="23681" y="0"/>
                      <a:pt x="19815" y="725"/>
                      <a:pt x="16432" y="2175"/>
                    </a:cubicBezTo>
                    <a:cubicBezTo>
                      <a:pt x="13049" y="3625"/>
                      <a:pt x="9907" y="5799"/>
                      <a:pt x="7491" y="8216"/>
                    </a:cubicBezTo>
                    <a:cubicBezTo>
                      <a:pt x="5074" y="10874"/>
                      <a:pt x="3141" y="14015"/>
                      <a:pt x="1933" y="17640"/>
                    </a:cubicBezTo>
                    <a:cubicBezTo>
                      <a:pt x="725" y="21264"/>
                      <a:pt x="0" y="25372"/>
                      <a:pt x="0" y="29722"/>
                    </a:cubicBezTo>
                    <a:cubicBezTo>
                      <a:pt x="0" y="39146"/>
                      <a:pt x="2416" y="46154"/>
                      <a:pt x="7008" y="50986"/>
                    </a:cubicBezTo>
                    <a:cubicBezTo>
                      <a:pt x="11599" y="55819"/>
                      <a:pt x="18123" y="58236"/>
                      <a:pt x="26581" y="58236"/>
                    </a:cubicBezTo>
                    <a:cubicBezTo>
                      <a:pt x="28030" y="58236"/>
                      <a:pt x="29480" y="57994"/>
                      <a:pt x="31172" y="57752"/>
                    </a:cubicBezTo>
                    <a:cubicBezTo>
                      <a:pt x="32863" y="57511"/>
                      <a:pt x="34555" y="57027"/>
                      <a:pt x="36246" y="56303"/>
                    </a:cubicBezTo>
                    <a:cubicBezTo>
                      <a:pt x="37938" y="55578"/>
                      <a:pt x="39629" y="54611"/>
                      <a:pt x="41321" y="53403"/>
                    </a:cubicBezTo>
                    <a:cubicBezTo>
                      <a:pt x="43012" y="52195"/>
                      <a:pt x="44462" y="50503"/>
                      <a:pt x="46154" y="48328"/>
                    </a:cubicBezTo>
                    <a:lnTo>
                      <a:pt x="41804" y="4446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1"/>
                  <a:buFont typeface="Arial"/>
                  <a:buNone/>
                </a:pPr>
                <a:endParaRPr sz="1351" b="0" i="0" u="none" strike="noStrike" cap="none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5" name="Google Shape;345;p42"/>
              <p:cNvSpPr/>
              <p:nvPr/>
            </p:nvSpPr>
            <p:spPr>
              <a:xfrm>
                <a:off x="10699360" y="1081336"/>
                <a:ext cx="45912" cy="84575"/>
              </a:xfrm>
              <a:custGeom>
                <a:avLst/>
                <a:gdLst/>
                <a:ahLst/>
                <a:cxnLst/>
                <a:rect l="l" t="t" r="r" b="b"/>
                <a:pathLst>
                  <a:path w="45911" h="84574" extrusionOk="0">
                    <a:moveTo>
                      <a:pt x="9907" y="0"/>
                    </a:moveTo>
                    <a:lnTo>
                      <a:pt x="0" y="0"/>
                    </a:lnTo>
                    <a:lnTo>
                      <a:pt x="0" y="86266"/>
                    </a:lnTo>
                    <a:lnTo>
                      <a:pt x="9907" y="86266"/>
                    </a:lnTo>
                    <a:lnTo>
                      <a:pt x="9907" y="55094"/>
                    </a:lnTo>
                    <a:cubicBezTo>
                      <a:pt x="9907" y="52678"/>
                      <a:pt x="10391" y="50261"/>
                      <a:pt x="11116" y="47845"/>
                    </a:cubicBezTo>
                    <a:cubicBezTo>
                      <a:pt x="11840" y="45670"/>
                      <a:pt x="13049" y="43737"/>
                      <a:pt x="14499" y="42046"/>
                    </a:cubicBezTo>
                    <a:cubicBezTo>
                      <a:pt x="15948" y="40354"/>
                      <a:pt x="17640" y="39146"/>
                      <a:pt x="19331" y="38179"/>
                    </a:cubicBezTo>
                    <a:cubicBezTo>
                      <a:pt x="21264" y="37213"/>
                      <a:pt x="23198" y="36730"/>
                      <a:pt x="25614" y="36730"/>
                    </a:cubicBezTo>
                    <a:cubicBezTo>
                      <a:pt x="28030" y="36730"/>
                      <a:pt x="30205" y="36971"/>
                      <a:pt x="31655" y="37696"/>
                    </a:cubicBezTo>
                    <a:cubicBezTo>
                      <a:pt x="33105" y="38421"/>
                      <a:pt x="34313" y="39146"/>
                      <a:pt x="35280" y="40596"/>
                    </a:cubicBezTo>
                    <a:cubicBezTo>
                      <a:pt x="36246" y="42046"/>
                      <a:pt x="36488" y="43496"/>
                      <a:pt x="36971" y="45187"/>
                    </a:cubicBezTo>
                    <a:cubicBezTo>
                      <a:pt x="37213" y="47120"/>
                      <a:pt x="37454" y="49053"/>
                      <a:pt x="37454" y="51470"/>
                    </a:cubicBezTo>
                    <a:lnTo>
                      <a:pt x="37454" y="86024"/>
                    </a:lnTo>
                    <a:lnTo>
                      <a:pt x="47362" y="86024"/>
                    </a:lnTo>
                    <a:lnTo>
                      <a:pt x="47362" y="51470"/>
                    </a:lnTo>
                    <a:cubicBezTo>
                      <a:pt x="47362" y="48570"/>
                      <a:pt x="47120" y="45670"/>
                      <a:pt x="46879" y="43012"/>
                    </a:cubicBezTo>
                    <a:cubicBezTo>
                      <a:pt x="46637" y="40354"/>
                      <a:pt x="45912" y="37938"/>
                      <a:pt x="44704" y="36005"/>
                    </a:cubicBezTo>
                    <a:cubicBezTo>
                      <a:pt x="43496" y="34071"/>
                      <a:pt x="41562" y="32380"/>
                      <a:pt x="38904" y="31172"/>
                    </a:cubicBezTo>
                    <a:cubicBezTo>
                      <a:pt x="36246" y="29964"/>
                      <a:pt x="32863" y="29239"/>
                      <a:pt x="28272" y="29239"/>
                    </a:cubicBezTo>
                    <a:cubicBezTo>
                      <a:pt x="25372" y="29239"/>
                      <a:pt x="22956" y="29722"/>
                      <a:pt x="20781" y="30447"/>
                    </a:cubicBezTo>
                    <a:cubicBezTo>
                      <a:pt x="18606" y="31172"/>
                      <a:pt x="16915" y="32380"/>
                      <a:pt x="15465" y="33347"/>
                    </a:cubicBezTo>
                    <a:cubicBezTo>
                      <a:pt x="14015" y="34555"/>
                      <a:pt x="12807" y="35521"/>
                      <a:pt x="12082" y="36730"/>
                    </a:cubicBezTo>
                    <a:cubicBezTo>
                      <a:pt x="11116" y="37938"/>
                      <a:pt x="10632" y="38663"/>
                      <a:pt x="10149" y="39388"/>
                    </a:cubicBezTo>
                    <a:lnTo>
                      <a:pt x="10149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1"/>
                  <a:buFont typeface="Arial"/>
                  <a:buNone/>
                </a:pPr>
                <a:endParaRPr sz="1351" b="0" i="0" u="none" strike="noStrike" cap="none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46" name="Google Shape;346;p42"/>
            <p:cNvSpPr/>
            <p:nvPr/>
          </p:nvSpPr>
          <p:spPr>
            <a:xfrm>
              <a:off x="10808824" y="1089069"/>
              <a:ext cx="57994" cy="77325"/>
            </a:xfrm>
            <a:custGeom>
              <a:avLst/>
              <a:gdLst/>
              <a:ahLst/>
              <a:cxnLst/>
              <a:rect l="l" t="t" r="r" b="b"/>
              <a:pathLst>
                <a:path w="57994" h="77325" extrusionOk="0">
                  <a:moveTo>
                    <a:pt x="10149" y="78292"/>
                  </a:moveTo>
                  <a:lnTo>
                    <a:pt x="10149" y="40837"/>
                  </a:lnTo>
                  <a:lnTo>
                    <a:pt x="48812" y="40837"/>
                  </a:lnTo>
                  <a:lnTo>
                    <a:pt x="48812" y="78292"/>
                  </a:lnTo>
                  <a:lnTo>
                    <a:pt x="58961" y="78292"/>
                  </a:lnTo>
                  <a:lnTo>
                    <a:pt x="58961" y="0"/>
                  </a:lnTo>
                  <a:lnTo>
                    <a:pt x="48812" y="0"/>
                  </a:lnTo>
                  <a:lnTo>
                    <a:pt x="48812" y="34071"/>
                  </a:lnTo>
                  <a:lnTo>
                    <a:pt x="10149" y="34071"/>
                  </a:lnTo>
                  <a:lnTo>
                    <a:pt x="10149" y="0"/>
                  </a:lnTo>
                  <a:lnTo>
                    <a:pt x="0" y="0"/>
                  </a:lnTo>
                  <a:lnTo>
                    <a:pt x="0" y="7829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1"/>
                <a:buFont typeface="Arial"/>
                <a:buNone/>
              </a:pPr>
              <a:endParaRPr sz="1351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" name="Google Shape;347;p42"/>
            <p:cNvSpPr/>
            <p:nvPr/>
          </p:nvSpPr>
          <p:spPr>
            <a:xfrm>
              <a:off x="10886391" y="1110575"/>
              <a:ext cx="48328" cy="57994"/>
            </a:xfrm>
            <a:custGeom>
              <a:avLst/>
              <a:gdLst/>
              <a:ahLst/>
              <a:cxnLst/>
              <a:rect l="l" t="t" r="r" b="b"/>
              <a:pathLst>
                <a:path w="48328" h="57994" extrusionOk="0">
                  <a:moveTo>
                    <a:pt x="9907" y="24647"/>
                  </a:moveTo>
                  <a:cubicBezTo>
                    <a:pt x="10149" y="22231"/>
                    <a:pt x="10874" y="19815"/>
                    <a:pt x="11599" y="17640"/>
                  </a:cubicBezTo>
                  <a:cubicBezTo>
                    <a:pt x="12324" y="15465"/>
                    <a:pt x="13532" y="13532"/>
                    <a:pt x="14740" y="11840"/>
                  </a:cubicBezTo>
                  <a:cubicBezTo>
                    <a:pt x="15948" y="10149"/>
                    <a:pt x="17640" y="8699"/>
                    <a:pt x="19331" y="7733"/>
                  </a:cubicBezTo>
                  <a:cubicBezTo>
                    <a:pt x="21023" y="6766"/>
                    <a:pt x="23198" y="6283"/>
                    <a:pt x="25372" y="6283"/>
                  </a:cubicBezTo>
                  <a:cubicBezTo>
                    <a:pt x="28755" y="6283"/>
                    <a:pt x="31655" y="7733"/>
                    <a:pt x="33830" y="10874"/>
                  </a:cubicBezTo>
                  <a:cubicBezTo>
                    <a:pt x="36005" y="13774"/>
                    <a:pt x="36971" y="17881"/>
                    <a:pt x="36971" y="22956"/>
                  </a:cubicBezTo>
                  <a:lnTo>
                    <a:pt x="36971" y="24889"/>
                  </a:lnTo>
                  <a:lnTo>
                    <a:pt x="9907" y="24889"/>
                  </a:lnTo>
                  <a:close/>
                  <a:moveTo>
                    <a:pt x="9666" y="30930"/>
                  </a:moveTo>
                  <a:lnTo>
                    <a:pt x="47120" y="30930"/>
                  </a:lnTo>
                  <a:lnTo>
                    <a:pt x="47120" y="25372"/>
                  </a:lnTo>
                  <a:cubicBezTo>
                    <a:pt x="47120" y="22231"/>
                    <a:pt x="46878" y="19090"/>
                    <a:pt x="46154" y="16190"/>
                  </a:cubicBezTo>
                  <a:cubicBezTo>
                    <a:pt x="45429" y="13049"/>
                    <a:pt x="44220" y="10391"/>
                    <a:pt x="42529" y="7974"/>
                  </a:cubicBezTo>
                  <a:cubicBezTo>
                    <a:pt x="40837" y="5558"/>
                    <a:pt x="38663" y="3625"/>
                    <a:pt x="35763" y="2175"/>
                  </a:cubicBezTo>
                  <a:cubicBezTo>
                    <a:pt x="32863" y="725"/>
                    <a:pt x="29480" y="0"/>
                    <a:pt x="25131" y="0"/>
                  </a:cubicBezTo>
                  <a:cubicBezTo>
                    <a:pt x="21506" y="0"/>
                    <a:pt x="18365" y="725"/>
                    <a:pt x="15223" y="2175"/>
                  </a:cubicBezTo>
                  <a:cubicBezTo>
                    <a:pt x="12082" y="3625"/>
                    <a:pt x="9424" y="5558"/>
                    <a:pt x="7249" y="8216"/>
                  </a:cubicBezTo>
                  <a:cubicBezTo>
                    <a:pt x="5074" y="10874"/>
                    <a:pt x="3141" y="13774"/>
                    <a:pt x="1933" y="17398"/>
                  </a:cubicBezTo>
                  <a:cubicBezTo>
                    <a:pt x="725" y="21023"/>
                    <a:pt x="0" y="24889"/>
                    <a:pt x="0" y="29239"/>
                  </a:cubicBezTo>
                  <a:cubicBezTo>
                    <a:pt x="0" y="38904"/>
                    <a:pt x="2175" y="46154"/>
                    <a:pt x="6766" y="50986"/>
                  </a:cubicBezTo>
                  <a:cubicBezTo>
                    <a:pt x="11116" y="55819"/>
                    <a:pt x="17881" y="58477"/>
                    <a:pt x="26581" y="58477"/>
                  </a:cubicBezTo>
                  <a:cubicBezTo>
                    <a:pt x="31172" y="58477"/>
                    <a:pt x="35038" y="57511"/>
                    <a:pt x="38663" y="55819"/>
                  </a:cubicBezTo>
                  <a:cubicBezTo>
                    <a:pt x="42046" y="53886"/>
                    <a:pt x="45429" y="51228"/>
                    <a:pt x="48328" y="47845"/>
                  </a:cubicBezTo>
                  <a:lnTo>
                    <a:pt x="44462" y="43737"/>
                  </a:lnTo>
                  <a:cubicBezTo>
                    <a:pt x="40837" y="47120"/>
                    <a:pt x="37696" y="49053"/>
                    <a:pt x="35038" y="50261"/>
                  </a:cubicBezTo>
                  <a:cubicBezTo>
                    <a:pt x="32380" y="51228"/>
                    <a:pt x="29722" y="51711"/>
                    <a:pt x="27305" y="51711"/>
                  </a:cubicBezTo>
                  <a:cubicBezTo>
                    <a:pt x="21748" y="51711"/>
                    <a:pt x="17640" y="50020"/>
                    <a:pt x="14740" y="46395"/>
                  </a:cubicBezTo>
                  <a:cubicBezTo>
                    <a:pt x="11599" y="42529"/>
                    <a:pt x="9907" y="37454"/>
                    <a:pt x="9666" y="3093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1"/>
                <a:buFont typeface="Arial"/>
                <a:buNone/>
              </a:pPr>
              <a:endParaRPr sz="1351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" name="Google Shape;348;p42"/>
            <p:cNvSpPr/>
            <p:nvPr/>
          </p:nvSpPr>
          <p:spPr>
            <a:xfrm>
              <a:off x="10951151" y="1112266"/>
              <a:ext cx="9666" cy="53161"/>
            </a:xfrm>
            <a:custGeom>
              <a:avLst/>
              <a:gdLst/>
              <a:ahLst/>
              <a:cxnLst/>
              <a:rect l="l" t="t" r="r" b="b"/>
              <a:pathLst>
                <a:path w="9665" h="53161" extrusionOk="0">
                  <a:moveTo>
                    <a:pt x="0" y="0"/>
                  </a:moveTo>
                  <a:lnTo>
                    <a:pt x="10149" y="0"/>
                  </a:lnTo>
                  <a:lnTo>
                    <a:pt x="10149" y="55094"/>
                  </a:lnTo>
                  <a:lnTo>
                    <a:pt x="0" y="5509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1"/>
                <a:buFont typeface="Arial"/>
                <a:buNone/>
              </a:pPr>
              <a:endParaRPr sz="1351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49" name="Google Shape;349;p42"/>
            <p:cNvGrpSpPr/>
            <p:nvPr/>
          </p:nvGrpSpPr>
          <p:grpSpPr>
            <a:xfrm>
              <a:off x="10321916" y="1110575"/>
              <a:ext cx="1400072" cy="241642"/>
              <a:chOff x="10321916" y="1110575"/>
              <a:chExt cx="1400072" cy="241642"/>
            </a:xfrm>
          </p:grpSpPr>
          <p:sp>
            <p:nvSpPr>
              <p:cNvPr id="350" name="Google Shape;350;p42"/>
              <p:cNvSpPr/>
              <p:nvPr/>
            </p:nvSpPr>
            <p:spPr>
              <a:xfrm>
                <a:off x="10981840" y="1110575"/>
                <a:ext cx="45912" cy="55578"/>
              </a:xfrm>
              <a:custGeom>
                <a:avLst/>
                <a:gdLst/>
                <a:ahLst/>
                <a:cxnLst/>
                <a:rect l="l" t="t" r="r" b="b"/>
                <a:pathLst>
                  <a:path w="45911" h="55577" extrusionOk="0">
                    <a:moveTo>
                      <a:pt x="48087" y="56786"/>
                    </a:moveTo>
                    <a:lnTo>
                      <a:pt x="48087" y="22231"/>
                    </a:lnTo>
                    <a:cubicBezTo>
                      <a:pt x="48087" y="19331"/>
                      <a:pt x="47845" y="16432"/>
                      <a:pt x="47603" y="13774"/>
                    </a:cubicBezTo>
                    <a:cubicBezTo>
                      <a:pt x="47362" y="11115"/>
                      <a:pt x="46637" y="8699"/>
                      <a:pt x="45429" y="6766"/>
                    </a:cubicBezTo>
                    <a:cubicBezTo>
                      <a:pt x="44220" y="4833"/>
                      <a:pt x="42287" y="3141"/>
                      <a:pt x="39629" y="1933"/>
                    </a:cubicBezTo>
                    <a:cubicBezTo>
                      <a:pt x="36971" y="725"/>
                      <a:pt x="33588" y="0"/>
                      <a:pt x="28997" y="0"/>
                    </a:cubicBezTo>
                    <a:cubicBezTo>
                      <a:pt x="26097" y="0"/>
                      <a:pt x="23681" y="483"/>
                      <a:pt x="21506" y="1208"/>
                    </a:cubicBezTo>
                    <a:cubicBezTo>
                      <a:pt x="19331" y="2175"/>
                      <a:pt x="17640" y="3141"/>
                      <a:pt x="16190" y="4350"/>
                    </a:cubicBezTo>
                    <a:cubicBezTo>
                      <a:pt x="14740" y="5558"/>
                      <a:pt x="13532" y="6766"/>
                      <a:pt x="12565" y="7974"/>
                    </a:cubicBezTo>
                    <a:cubicBezTo>
                      <a:pt x="11599" y="9182"/>
                      <a:pt x="11116" y="10149"/>
                      <a:pt x="10632" y="10632"/>
                    </a:cubicBezTo>
                    <a:lnTo>
                      <a:pt x="9424" y="967"/>
                    </a:lnTo>
                    <a:lnTo>
                      <a:pt x="0" y="1933"/>
                    </a:lnTo>
                    <a:cubicBezTo>
                      <a:pt x="0" y="2416"/>
                      <a:pt x="242" y="3141"/>
                      <a:pt x="242" y="4108"/>
                    </a:cubicBezTo>
                    <a:cubicBezTo>
                      <a:pt x="483" y="5074"/>
                      <a:pt x="483" y="6283"/>
                      <a:pt x="725" y="7733"/>
                    </a:cubicBezTo>
                    <a:cubicBezTo>
                      <a:pt x="967" y="9182"/>
                      <a:pt x="967" y="10391"/>
                      <a:pt x="967" y="11840"/>
                    </a:cubicBezTo>
                    <a:cubicBezTo>
                      <a:pt x="967" y="13290"/>
                      <a:pt x="1208" y="14499"/>
                      <a:pt x="1208" y="15948"/>
                    </a:cubicBezTo>
                    <a:lnTo>
                      <a:pt x="1208" y="56786"/>
                    </a:lnTo>
                    <a:lnTo>
                      <a:pt x="11116" y="56786"/>
                    </a:lnTo>
                    <a:lnTo>
                      <a:pt x="11116" y="25856"/>
                    </a:lnTo>
                    <a:cubicBezTo>
                      <a:pt x="11116" y="23439"/>
                      <a:pt x="11599" y="21023"/>
                      <a:pt x="12324" y="18606"/>
                    </a:cubicBezTo>
                    <a:cubicBezTo>
                      <a:pt x="13049" y="16432"/>
                      <a:pt x="14257" y="14257"/>
                      <a:pt x="15707" y="12807"/>
                    </a:cubicBezTo>
                    <a:cubicBezTo>
                      <a:pt x="17157" y="11115"/>
                      <a:pt x="18848" y="9907"/>
                      <a:pt x="20540" y="8941"/>
                    </a:cubicBezTo>
                    <a:cubicBezTo>
                      <a:pt x="22473" y="7974"/>
                      <a:pt x="24406" y="7491"/>
                      <a:pt x="26822" y="7491"/>
                    </a:cubicBezTo>
                    <a:cubicBezTo>
                      <a:pt x="29239" y="7491"/>
                      <a:pt x="31413" y="7733"/>
                      <a:pt x="32863" y="8457"/>
                    </a:cubicBezTo>
                    <a:cubicBezTo>
                      <a:pt x="34313" y="9182"/>
                      <a:pt x="35521" y="9907"/>
                      <a:pt x="36488" y="11357"/>
                    </a:cubicBezTo>
                    <a:cubicBezTo>
                      <a:pt x="37213" y="12565"/>
                      <a:pt x="37696" y="14257"/>
                      <a:pt x="38179" y="15948"/>
                    </a:cubicBezTo>
                    <a:cubicBezTo>
                      <a:pt x="38421" y="17881"/>
                      <a:pt x="38663" y="19815"/>
                      <a:pt x="38663" y="22231"/>
                    </a:cubicBezTo>
                    <a:lnTo>
                      <a:pt x="38663" y="56786"/>
                    </a:lnTo>
                    <a:lnTo>
                      <a:pt x="48087" y="5678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1"/>
                  <a:buFont typeface="Arial"/>
                  <a:buNone/>
                </a:pPr>
                <a:endParaRPr sz="1351" b="0" i="0" u="none" strike="noStrike" cap="none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1" name="Google Shape;351;p42"/>
              <p:cNvSpPr/>
              <p:nvPr/>
            </p:nvSpPr>
            <p:spPr>
              <a:xfrm>
                <a:off x="11046358" y="1110575"/>
                <a:ext cx="48328" cy="57994"/>
              </a:xfrm>
              <a:custGeom>
                <a:avLst/>
                <a:gdLst/>
                <a:ahLst/>
                <a:cxnLst/>
                <a:rect l="l" t="t" r="r" b="b"/>
                <a:pathLst>
                  <a:path w="48328" h="57994" extrusionOk="0">
                    <a:moveTo>
                      <a:pt x="9907" y="24647"/>
                    </a:moveTo>
                    <a:cubicBezTo>
                      <a:pt x="10149" y="22231"/>
                      <a:pt x="10874" y="19815"/>
                      <a:pt x="11599" y="17640"/>
                    </a:cubicBezTo>
                    <a:cubicBezTo>
                      <a:pt x="12324" y="15465"/>
                      <a:pt x="13532" y="13532"/>
                      <a:pt x="14740" y="11840"/>
                    </a:cubicBezTo>
                    <a:cubicBezTo>
                      <a:pt x="15948" y="10149"/>
                      <a:pt x="17640" y="8699"/>
                      <a:pt x="19331" y="7733"/>
                    </a:cubicBezTo>
                    <a:cubicBezTo>
                      <a:pt x="21023" y="6766"/>
                      <a:pt x="23198" y="6283"/>
                      <a:pt x="25372" y="6283"/>
                    </a:cubicBezTo>
                    <a:cubicBezTo>
                      <a:pt x="28755" y="6283"/>
                      <a:pt x="31655" y="7733"/>
                      <a:pt x="33830" y="10874"/>
                    </a:cubicBezTo>
                    <a:cubicBezTo>
                      <a:pt x="36005" y="13774"/>
                      <a:pt x="36971" y="17881"/>
                      <a:pt x="36971" y="22956"/>
                    </a:cubicBezTo>
                    <a:lnTo>
                      <a:pt x="36971" y="24889"/>
                    </a:lnTo>
                    <a:lnTo>
                      <a:pt x="9907" y="24889"/>
                    </a:lnTo>
                    <a:close/>
                    <a:moveTo>
                      <a:pt x="9666" y="30930"/>
                    </a:moveTo>
                    <a:lnTo>
                      <a:pt x="47120" y="30930"/>
                    </a:lnTo>
                    <a:lnTo>
                      <a:pt x="47120" y="25372"/>
                    </a:lnTo>
                    <a:cubicBezTo>
                      <a:pt x="47120" y="22231"/>
                      <a:pt x="46879" y="19090"/>
                      <a:pt x="46154" y="16190"/>
                    </a:cubicBezTo>
                    <a:cubicBezTo>
                      <a:pt x="45429" y="13049"/>
                      <a:pt x="44220" y="10391"/>
                      <a:pt x="42529" y="7974"/>
                    </a:cubicBezTo>
                    <a:cubicBezTo>
                      <a:pt x="40838" y="5558"/>
                      <a:pt x="38663" y="3625"/>
                      <a:pt x="35763" y="2175"/>
                    </a:cubicBezTo>
                    <a:cubicBezTo>
                      <a:pt x="32863" y="725"/>
                      <a:pt x="29480" y="0"/>
                      <a:pt x="25131" y="0"/>
                    </a:cubicBezTo>
                    <a:cubicBezTo>
                      <a:pt x="21506" y="0"/>
                      <a:pt x="18365" y="725"/>
                      <a:pt x="15223" y="2175"/>
                    </a:cubicBezTo>
                    <a:cubicBezTo>
                      <a:pt x="12082" y="3625"/>
                      <a:pt x="9424" y="5558"/>
                      <a:pt x="7249" y="8216"/>
                    </a:cubicBezTo>
                    <a:cubicBezTo>
                      <a:pt x="5074" y="10874"/>
                      <a:pt x="3141" y="13774"/>
                      <a:pt x="1933" y="17398"/>
                    </a:cubicBezTo>
                    <a:cubicBezTo>
                      <a:pt x="725" y="21023"/>
                      <a:pt x="0" y="24889"/>
                      <a:pt x="0" y="29239"/>
                    </a:cubicBezTo>
                    <a:cubicBezTo>
                      <a:pt x="0" y="38904"/>
                      <a:pt x="2175" y="46154"/>
                      <a:pt x="6766" y="50986"/>
                    </a:cubicBezTo>
                    <a:cubicBezTo>
                      <a:pt x="11116" y="55819"/>
                      <a:pt x="17882" y="58477"/>
                      <a:pt x="26581" y="58477"/>
                    </a:cubicBezTo>
                    <a:cubicBezTo>
                      <a:pt x="31172" y="58477"/>
                      <a:pt x="35038" y="57511"/>
                      <a:pt x="38663" y="55819"/>
                    </a:cubicBezTo>
                    <a:cubicBezTo>
                      <a:pt x="42046" y="53886"/>
                      <a:pt x="45429" y="51228"/>
                      <a:pt x="48328" y="47845"/>
                    </a:cubicBezTo>
                    <a:lnTo>
                      <a:pt x="44462" y="43737"/>
                    </a:lnTo>
                    <a:cubicBezTo>
                      <a:pt x="40838" y="47120"/>
                      <a:pt x="37696" y="49053"/>
                      <a:pt x="35038" y="50261"/>
                    </a:cubicBezTo>
                    <a:cubicBezTo>
                      <a:pt x="32380" y="51228"/>
                      <a:pt x="29722" y="51711"/>
                      <a:pt x="27306" y="51711"/>
                    </a:cubicBezTo>
                    <a:cubicBezTo>
                      <a:pt x="21748" y="51711"/>
                      <a:pt x="17640" y="50020"/>
                      <a:pt x="14740" y="46395"/>
                    </a:cubicBezTo>
                    <a:cubicBezTo>
                      <a:pt x="11357" y="42529"/>
                      <a:pt x="9907" y="37454"/>
                      <a:pt x="9666" y="30930"/>
                    </a:cubicBezTo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1"/>
                  <a:buFont typeface="Arial"/>
                  <a:buNone/>
                </a:pPr>
                <a:endParaRPr sz="1351" b="0" i="0" u="none" strike="noStrike" cap="none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2" name="Google Shape;352;p42"/>
              <p:cNvSpPr/>
              <p:nvPr/>
            </p:nvSpPr>
            <p:spPr>
              <a:xfrm>
                <a:off x="10321916" y="1217139"/>
                <a:ext cx="1179212" cy="84575"/>
              </a:xfrm>
              <a:custGeom>
                <a:avLst/>
                <a:gdLst/>
                <a:ahLst/>
                <a:cxnLst/>
                <a:rect l="l" t="t" r="r" b="b"/>
                <a:pathLst>
                  <a:path w="1179211" h="84574" extrusionOk="0">
                    <a:moveTo>
                      <a:pt x="1181145" y="2658"/>
                    </a:moveTo>
                    <a:cubicBezTo>
                      <a:pt x="1179937" y="1933"/>
                      <a:pt x="1178245" y="1450"/>
                      <a:pt x="1176071" y="725"/>
                    </a:cubicBezTo>
                    <a:cubicBezTo>
                      <a:pt x="1173654" y="242"/>
                      <a:pt x="1171238" y="0"/>
                      <a:pt x="1168580" y="0"/>
                    </a:cubicBezTo>
                    <a:cubicBezTo>
                      <a:pt x="1164955" y="0"/>
                      <a:pt x="1161572" y="725"/>
                      <a:pt x="1158672" y="1933"/>
                    </a:cubicBezTo>
                    <a:cubicBezTo>
                      <a:pt x="1155773" y="3383"/>
                      <a:pt x="1153115" y="5558"/>
                      <a:pt x="1151182" y="8941"/>
                    </a:cubicBezTo>
                    <a:cubicBezTo>
                      <a:pt x="1149490" y="11357"/>
                      <a:pt x="1148523" y="14015"/>
                      <a:pt x="1148282" y="16915"/>
                    </a:cubicBezTo>
                    <a:cubicBezTo>
                      <a:pt x="1148040" y="19815"/>
                      <a:pt x="1147799" y="22473"/>
                      <a:pt x="1147799" y="25131"/>
                    </a:cubicBezTo>
                    <a:lnTo>
                      <a:pt x="1147799" y="29239"/>
                    </a:lnTo>
                    <a:lnTo>
                      <a:pt x="1137891" y="29239"/>
                    </a:lnTo>
                    <a:lnTo>
                      <a:pt x="1137891" y="35521"/>
                    </a:lnTo>
                    <a:lnTo>
                      <a:pt x="1147799" y="35521"/>
                    </a:lnTo>
                    <a:lnTo>
                      <a:pt x="1147799" y="84333"/>
                    </a:lnTo>
                    <a:lnTo>
                      <a:pt x="1157223" y="84333"/>
                    </a:lnTo>
                    <a:lnTo>
                      <a:pt x="1157223" y="35280"/>
                    </a:lnTo>
                    <a:lnTo>
                      <a:pt x="1172446" y="35280"/>
                    </a:lnTo>
                    <a:lnTo>
                      <a:pt x="1172446" y="28997"/>
                    </a:lnTo>
                    <a:lnTo>
                      <a:pt x="1157223" y="28997"/>
                    </a:lnTo>
                    <a:lnTo>
                      <a:pt x="1157223" y="25372"/>
                    </a:lnTo>
                    <a:cubicBezTo>
                      <a:pt x="1157223" y="23198"/>
                      <a:pt x="1157223" y="21023"/>
                      <a:pt x="1157464" y="18606"/>
                    </a:cubicBezTo>
                    <a:cubicBezTo>
                      <a:pt x="1157706" y="16190"/>
                      <a:pt x="1157948" y="14257"/>
                      <a:pt x="1158672" y="12324"/>
                    </a:cubicBezTo>
                    <a:cubicBezTo>
                      <a:pt x="1159397" y="10391"/>
                      <a:pt x="1160364" y="8941"/>
                      <a:pt x="1161572" y="7733"/>
                    </a:cubicBezTo>
                    <a:cubicBezTo>
                      <a:pt x="1162780" y="6524"/>
                      <a:pt x="1164714" y="5799"/>
                      <a:pt x="1167130" y="5799"/>
                    </a:cubicBezTo>
                    <a:cubicBezTo>
                      <a:pt x="1169546" y="5799"/>
                      <a:pt x="1171721" y="6283"/>
                      <a:pt x="1173413" y="7008"/>
                    </a:cubicBezTo>
                    <a:cubicBezTo>
                      <a:pt x="1175104" y="7733"/>
                      <a:pt x="1176554" y="8699"/>
                      <a:pt x="1177762" y="9666"/>
                    </a:cubicBezTo>
                    <a:lnTo>
                      <a:pt x="1181145" y="2658"/>
                    </a:lnTo>
                    <a:close/>
                    <a:moveTo>
                      <a:pt x="1092946" y="84091"/>
                    </a:moveTo>
                    <a:lnTo>
                      <a:pt x="1102370" y="84091"/>
                    </a:lnTo>
                    <a:lnTo>
                      <a:pt x="1102370" y="57511"/>
                    </a:lnTo>
                    <a:cubicBezTo>
                      <a:pt x="1102370" y="55578"/>
                      <a:pt x="1102370" y="53886"/>
                      <a:pt x="1102612" y="51953"/>
                    </a:cubicBezTo>
                    <a:cubicBezTo>
                      <a:pt x="1102853" y="50020"/>
                      <a:pt x="1103095" y="48328"/>
                      <a:pt x="1103337" y="46637"/>
                    </a:cubicBezTo>
                    <a:cubicBezTo>
                      <a:pt x="1104303" y="43254"/>
                      <a:pt x="1105511" y="40354"/>
                      <a:pt x="1107444" y="37938"/>
                    </a:cubicBezTo>
                    <a:cubicBezTo>
                      <a:pt x="1109136" y="35521"/>
                      <a:pt x="1111311" y="34555"/>
                      <a:pt x="1113485" y="34555"/>
                    </a:cubicBezTo>
                    <a:cubicBezTo>
                      <a:pt x="1117352" y="34555"/>
                      <a:pt x="1119285" y="36488"/>
                      <a:pt x="1119526" y="40596"/>
                    </a:cubicBezTo>
                    <a:lnTo>
                      <a:pt x="1127742" y="37696"/>
                    </a:lnTo>
                    <a:cubicBezTo>
                      <a:pt x="1127742" y="35763"/>
                      <a:pt x="1127259" y="34313"/>
                      <a:pt x="1126534" y="32863"/>
                    </a:cubicBezTo>
                    <a:cubicBezTo>
                      <a:pt x="1125809" y="31413"/>
                      <a:pt x="1125084" y="30447"/>
                      <a:pt x="1124118" y="29722"/>
                    </a:cubicBezTo>
                    <a:cubicBezTo>
                      <a:pt x="1123151" y="28997"/>
                      <a:pt x="1121943" y="28272"/>
                      <a:pt x="1120735" y="28030"/>
                    </a:cubicBezTo>
                    <a:cubicBezTo>
                      <a:pt x="1119526" y="27547"/>
                      <a:pt x="1118318" y="27547"/>
                      <a:pt x="1117352" y="27547"/>
                    </a:cubicBezTo>
                    <a:cubicBezTo>
                      <a:pt x="1113969" y="27547"/>
                      <a:pt x="1111311" y="28514"/>
                      <a:pt x="1108653" y="30205"/>
                    </a:cubicBezTo>
                    <a:cubicBezTo>
                      <a:pt x="1106236" y="32138"/>
                      <a:pt x="1104061" y="34555"/>
                      <a:pt x="1102370" y="37696"/>
                    </a:cubicBezTo>
                    <a:lnTo>
                      <a:pt x="1101162" y="28272"/>
                    </a:lnTo>
                    <a:lnTo>
                      <a:pt x="1091738" y="29239"/>
                    </a:lnTo>
                    <a:cubicBezTo>
                      <a:pt x="1091738" y="29722"/>
                      <a:pt x="1091979" y="30447"/>
                      <a:pt x="1091979" y="31413"/>
                    </a:cubicBezTo>
                    <a:cubicBezTo>
                      <a:pt x="1092221" y="32380"/>
                      <a:pt x="1092221" y="33588"/>
                      <a:pt x="1092463" y="35038"/>
                    </a:cubicBezTo>
                    <a:cubicBezTo>
                      <a:pt x="1092704" y="36488"/>
                      <a:pt x="1092704" y="37696"/>
                      <a:pt x="1092704" y="39146"/>
                    </a:cubicBezTo>
                    <a:cubicBezTo>
                      <a:pt x="1092704" y="40596"/>
                      <a:pt x="1092946" y="41804"/>
                      <a:pt x="1092946" y="43254"/>
                    </a:cubicBezTo>
                    <a:lnTo>
                      <a:pt x="1092946" y="84091"/>
                    </a:lnTo>
                    <a:close/>
                    <a:moveTo>
                      <a:pt x="1062016" y="72251"/>
                    </a:moveTo>
                    <a:cubicBezTo>
                      <a:pt x="1059116" y="76359"/>
                      <a:pt x="1055008" y="78292"/>
                      <a:pt x="1049934" y="78292"/>
                    </a:cubicBezTo>
                    <a:cubicBezTo>
                      <a:pt x="1044617" y="78292"/>
                      <a:pt x="1040751" y="76359"/>
                      <a:pt x="1037852" y="72251"/>
                    </a:cubicBezTo>
                    <a:cubicBezTo>
                      <a:pt x="1034952" y="68143"/>
                      <a:pt x="1033502" y="62827"/>
                      <a:pt x="1033502" y="55819"/>
                    </a:cubicBezTo>
                    <a:cubicBezTo>
                      <a:pt x="1033502" y="49053"/>
                      <a:pt x="1034952" y="43737"/>
                      <a:pt x="1037852" y="39629"/>
                    </a:cubicBezTo>
                    <a:cubicBezTo>
                      <a:pt x="1040751" y="35521"/>
                      <a:pt x="1044859" y="33588"/>
                      <a:pt x="1050175" y="33588"/>
                    </a:cubicBezTo>
                    <a:cubicBezTo>
                      <a:pt x="1055491" y="33588"/>
                      <a:pt x="1059599" y="35521"/>
                      <a:pt x="1062499" y="39629"/>
                    </a:cubicBezTo>
                    <a:cubicBezTo>
                      <a:pt x="1065399" y="43737"/>
                      <a:pt x="1066849" y="49053"/>
                      <a:pt x="1066849" y="55819"/>
                    </a:cubicBezTo>
                    <a:cubicBezTo>
                      <a:pt x="1066365" y="62827"/>
                      <a:pt x="1064915" y="68143"/>
                      <a:pt x="1062016" y="72251"/>
                    </a:cubicBezTo>
                    <a:moveTo>
                      <a:pt x="1075306" y="44462"/>
                    </a:moveTo>
                    <a:cubicBezTo>
                      <a:pt x="1074098" y="40837"/>
                      <a:pt x="1072406" y="37938"/>
                      <a:pt x="1070232" y="35280"/>
                    </a:cubicBezTo>
                    <a:cubicBezTo>
                      <a:pt x="1068057" y="32863"/>
                      <a:pt x="1065157" y="30930"/>
                      <a:pt x="1061774" y="29480"/>
                    </a:cubicBezTo>
                    <a:cubicBezTo>
                      <a:pt x="1058391" y="28030"/>
                      <a:pt x="1054525" y="27306"/>
                      <a:pt x="1050175" y="27306"/>
                    </a:cubicBezTo>
                    <a:cubicBezTo>
                      <a:pt x="1045826" y="27306"/>
                      <a:pt x="1041959" y="28030"/>
                      <a:pt x="1038576" y="29480"/>
                    </a:cubicBezTo>
                    <a:cubicBezTo>
                      <a:pt x="1035193" y="30930"/>
                      <a:pt x="1032294" y="32863"/>
                      <a:pt x="1030119" y="35280"/>
                    </a:cubicBezTo>
                    <a:cubicBezTo>
                      <a:pt x="1027703" y="37696"/>
                      <a:pt x="1026011" y="40837"/>
                      <a:pt x="1024803" y="44462"/>
                    </a:cubicBezTo>
                    <a:cubicBezTo>
                      <a:pt x="1023595" y="48087"/>
                      <a:pt x="1023111" y="51953"/>
                      <a:pt x="1023111" y="56303"/>
                    </a:cubicBezTo>
                    <a:cubicBezTo>
                      <a:pt x="1023111" y="60894"/>
                      <a:pt x="1023836" y="65002"/>
                      <a:pt x="1025286" y="68626"/>
                    </a:cubicBezTo>
                    <a:cubicBezTo>
                      <a:pt x="1026736" y="72251"/>
                      <a:pt x="1028669" y="75392"/>
                      <a:pt x="1031086" y="77809"/>
                    </a:cubicBezTo>
                    <a:cubicBezTo>
                      <a:pt x="1033502" y="80467"/>
                      <a:pt x="1036402" y="82400"/>
                      <a:pt x="1039785" y="83608"/>
                    </a:cubicBezTo>
                    <a:cubicBezTo>
                      <a:pt x="1043168" y="85058"/>
                      <a:pt x="1046551" y="85783"/>
                      <a:pt x="1050417" y="85783"/>
                    </a:cubicBezTo>
                    <a:cubicBezTo>
                      <a:pt x="1054283" y="85783"/>
                      <a:pt x="1057666" y="85058"/>
                      <a:pt x="1061049" y="83608"/>
                    </a:cubicBezTo>
                    <a:cubicBezTo>
                      <a:pt x="1064432" y="82158"/>
                      <a:pt x="1067332" y="80225"/>
                      <a:pt x="1069748" y="77809"/>
                    </a:cubicBezTo>
                    <a:cubicBezTo>
                      <a:pt x="1072165" y="75151"/>
                      <a:pt x="1074098" y="72251"/>
                      <a:pt x="1075548" y="68626"/>
                    </a:cubicBezTo>
                    <a:cubicBezTo>
                      <a:pt x="1076998" y="65002"/>
                      <a:pt x="1077722" y="60894"/>
                      <a:pt x="1077722" y="56303"/>
                    </a:cubicBezTo>
                    <a:cubicBezTo>
                      <a:pt x="1076998" y="51953"/>
                      <a:pt x="1076514" y="48087"/>
                      <a:pt x="1075306" y="44462"/>
                    </a:cubicBezTo>
                    <a:moveTo>
                      <a:pt x="998464" y="84816"/>
                    </a:moveTo>
                    <a:lnTo>
                      <a:pt x="1007888" y="83850"/>
                    </a:lnTo>
                    <a:cubicBezTo>
                      <a:pt x="1007888" y="83366"/>
                      <a:pt x="1007646" y="82641"/>
                      <a:pt x="1007646" y="81675"/>
                    </a:cubicBezTo>
                    <a:cubicBezTo>
                      <a:pt x="1007405" y="80708"/>
                      <a:pt x="1007405" y="79500"/>
                      <a:pt x="1007163" y="78050"/>
                    </a:cubicBezTo>
                    <a:cubicBezTo>
                      <a:pt x="1006921" y="76842"/>
                      <a:pt x="1006921" y="75392"/>
                      <a:pt x="1006921" y="73942"/>
                    </a:cubicBezTo>
                    <a:cubicBezTo>
                      <a:pt x="1006921" y="72493"/>
                      <a:pt x="1006680" y="71043"/>
                      <a:pt x="1006680" y="69834"/>
                    </a:cubicBezTo>
                    <a:lnTo>
                      <a:pt x="1006680" y="483"/>
                    </a:lnTo>
                    <a:lnTo>
                      <a:pt x="997497" y="483"/>
                    </a:lnTo>
                    <a:lnTo>
                      <a:pt x="997497" y="36730"/>
                    </a:lnTo>
                    <a:cubicBezTo>
                      <a:pt x="996048" y="34071"/>
                      <a:pt x="993873" y="31897"/>
                      <a:pt x="990973" y="29964"/>
                    </a:cubicBezTo>
                    <a:cubicBezTo>
                      <a:pt x="988073" y="28030"/>
                      <a:pt x="984449" y="27064"/>
                      <a:pt x="980341" y="27064"/>
                    </a:cubicBezTo>
                    <a:cubicBezTo>
                      <a:pt x="976958" y="27064"/>
                      <a:pt x="973575" y="27789"/>
                      <a:pt x="970675" y="28997"/>
                    </a:cubicBezTo>
                    <a:cubicBezTo>
                      <a:pt x="967534" y="30205"/>
                      <a:pt x="965117" y="32138"/>
                      <a:pt x="962701" y="34555"/>
                    </a:cubicBezTo>
                    <a:cubicBezTo>
                      <a:pt x="960526" y="36971"/>
                      <a:pt x="958593" y="40113"/>
                      <a:pt x="957385" y="43737"/>
                    </a:cubicBezTo>
                    <a:cubicBezTo>
                      <a:pt x="955935" y="47362"/>
                      <a:pt x="955452" y="51711"/>
                      <a:pt x="955452" y="56544"/>
                    </a:cubicBezTo>
                    <a:cubicBezTo>
                      <a:pt x="955452" y="60410"/>
                      <a:pt x="955935" y="64277"/>
                      <a:pt x="956902" y="67660"/>
                    </a:cubicBezTo>
                    <a:cubicBezTo>
                      <a:pt x="957868" y="71043"/>
                      <a:pt x="959318" y="74184"/>
                      <a:pt x="961251" y="76842"/>
                    </a:cubicBezTo>
                    <a:cubicBezTo>
                      <a:pt x="963184" y="79500"/>
                      <a:pt x="965842" y="81433"/>
                      <a:pt x="968742" y="83125"/>
                    </a:cubicBezTo>
                    <a:cubicBezTo>
                      <a:pt x="971883" y="84575"/>
                      <a:pt x="975508" y="85300"/>
                      <a:pt x="979616" y="85300"/>
                    </a:cubicBezTo>
                    <a:cubicBezTo>
                      <a:pt x="982274" y="85300"/>
                      <a:pt x="984690" y="84816"/>
                      <a:pt x="986623" y="84091"/>
                    </a:cubicBezTo>
                    <a:cubicBezTo>
                      <a:pt x="988557" y="83366"/>
                      <a:pt x="990248" y="82400"/>
                      <a:pt x="991698" y="81433"/>
                    </a:cubicBezTo>
                    <a:cubicBezTo>
                      <a:pt x="993148" y="80467"/>
                      <a:pt x="994114" y="79259"/>
                      <a:pt x="995081" y="78050"/>
                    </a:cubicBezTo>
                    <a:cubicBezTo>
                      <a:pt x="995806" y="76842"/>
                      <a:pt x="996531" y="75875"/>
                      <a:pt x="997014" y="74909"/>
                    </a:cubicBezTo>
                    <a:lnTo>
                      <a:pt x="998464" y="84816"/>
                    </a:lnTo>
                    <a:close/>
                    <a:moveTo>
                      <a:pt x="996048" y="67660"/>
                    </a:moveTo>
                    <a:cubicBezTo>
                      <a:pt x="994839" y="70559"/>
                      <a:pt x="993148" y="72976"/>
                      <a:pt x="991456" y="74667"/>
                    </a:cubicBezTo>
                    <a:cubicBezTo>
                      <a:pt x="989765" y="76359"/>
                      <a:pt x="987832" y="77325"/>
                      <a:pt x="985657" y="78050"/>
                    </a:cubicBezTo>
                    <a:cubicBezTo>
                      <a:pt x="983482" y="78775"/>
                      <a:pt x="982032" y="78775"/>
                      <a:pt x="980582" y="78775"/>
                    </a:cubicBezTo>
                    <a:cubicBezTo>
                      <a:pt x="978166" y="78775"/>
                      <a:pt x="975991" y="78292"/>
                      <a:pt x="974058" y="77084"/>
                    </a:cubicBezTo>
                    <a:cubicBezTo>
                      <a:pt x="972125" y="75875"/>
                      <a:pt x="970675" y="74426"/>
                      <a:pt x="969467" y="72493"/>
                    </a:cubicBezTo>
                    <a:cubicBezTo>
                      <a:pt x="968259" y="70559"/>
                      <a:pt x="967292" y="68143"/>
                      <a:pt x="966809" y="65243"/>
                    </a:cubicBezTo>
                    <a:cubicBezTo>
                      <a:pt x="966326" y="62585"/>
                      <a:pt x="965842" y="59444"/>
                      <a:pt x="965842" y="56303"/>
                    </a:cubicBezTo>
                    <a:cubicBezTo>
                      <a:pt x="965842" y="53161"/>
                      <a:pt x="966326" y="50020"/>
                      <a:pt x="967051" y="47362"/>
                    </a:cubicBezTo>
                    <a:cubicBezTo>
                      <a:pt x="967775" y="44704"/>
                      <a:pt x="968984" y="42287"/>
                      <a:pt x="970192" y="40354"/>
                    </a:cubicBezTo>
                    <a:cubicBezTo>
                      <a:pt x="971642" y="38421"/>
                      <a:pt x="973333" y="36971"/>
                      <a:pt x="975266" y="36005"/>
                    </a:cubicBezTo>
                    <a:cubicBezTo>
                      <a:pt x="977199" y="35038"/>
                      <a:pt x="979374" y="34555"/>
                      <a:pt x="981549" y="34555"/>
                    </a:cubicBezTo>
                    <a:cubicBezTo>
                      <a:pt x="983724" y="34555"/>
                      <a:pt x="985899" y="35038"/>
                      <a:pt x="987832" y="35763"/>
                    </a:cubicBezTo>
                    <a:cubicBezTo>
                      <a:pt x="989765" y="36488"/>
                      <a:pt x="991456" y="37938"/>
                      <a:pt x="992906" y="39629"/>
                    </a:cubicBezTo>
                    <a:cubicBezTo>
                      <a:pt x="994356" y="41321"/>
                      <a:pt x="995564" y="43496"/>
                      <a:pt x="996531" y="46395"/>
                    </a:cubicBezTo>
                    <a:cubicBezTo>
                      <a:pt x="997497" y="49053"/>
                      <a:pt x="997739" y="52195"/>
                      <a:pt x="997739" y="56061"/>
                    </a:cubicBezTo>
                    <a:cubicBezTo>
                      <a:pt x="997981" y="60652"/>
                      <a:pt x="997256" y="64760"/>
                      <a:pt x="996048" y="67660"/>
                    </a:cubicBezTo>
                    <a:moveTo>
                      <a:pt x="938537" y="725"/>
                    </a:moveTo>
                    <a:lnTo>
                      <a:pt x="928629" y="725"/>
                    </a:lnTo>
                    <a:lnTo>
                      <a:pt x="928629" y="84333"/>
                    </a:lnTo>
                    <a:lnTo>
                      <a:pt x="938537" y="84333"/>
                    </a:lnTo>
                    <a:lnTo>
                      <a:pt x="938537" y="725"/>
                    </a:lnTo>
                    <a:close/>
                    <a:moveTo>
                      <a:pt x="897699" y="38179"/>
                    </a:moveTo>
                    <a:cubicBezTo>
                      <a:pt x="899874" y="41079"/>
                      <a:pt x="900841" y="45187"/>
                      <a:pt x="900841" y="50262"/>
                    </a:cubicBezTo>
                    <a:lnTo>
                      <a:pt x="900841" y="52195"/>
                    </a:lnTo>
                    <a:lnTo>
                      <a:pt x="873535" y="52195"/>
                    </a:lnTo>
                    <a:cubicBezTo>
                      <a:pt x="873777" y="49778"/>
                      <a:pt x="874502" y="47362"/>
                      <a:pt x="875227" y="45187"/>
                    </a:cubicBezTo>
                    <a:cubicBezTo>
                      <a:pt x="875952" y="43012"/>
                      <a:pt x="877160" y="41079"/>
                      <a:pt x="878368" y="39388"/>
                    </a:cubicBezTo>
                    <a:cubicBezTo>
                      <a:pt x="879576" y="37696"/>
                      <a:pt x="881268" y="36246"/>
                      <a:pt x="882959" y="35280"/>
                    </a:cubicBezTo>
                    <a:cubicBezTo>
                      <a:pt x="884651" y="34313"/>
                      <a:pt x="886825" y="33830"/>
                      <a:pt x="889000" y="33830"/>
                    </a:cubicBezTo>
                    <a:cubicBezTo>
                      <a:pt x="892866" y="33588"/>
                      <a:pt x="895766" y="35038"/>
                      <a:pt x="897699" y="38179"/>
                    </a:cubicBezTo>
                    <a:moveTo>
                      <a:pt x="910748" y="58236"/>
                    </a:moveTo>
                    <a:lnTo>
                      <a:pt x="910748" y="52678"/>
                    </a:lnTo>
                    <a:cubicBezTo>
                      <a:pt x="910748" y="49537"/>
                      <a:pt x="910506" y="46395"/>
                      <a:pt x="909781" y="43496"/>
                    </a:cubicBezTo>
                    <a:cubicBezTo>
                      <a:pt x="909056" y="40354"/>
                      <a:pt x="907848" y="37696"/>
                      <a:pt x="906157" y="35280"/>
                    </a:cubicBezTo>
                    <a:cubicBezTo>
                      <a:pt x="904465" y="32863"/>
                      <a:pt x="902290" y="30930"/>
                      <a:pt x="899391" y="29480"/>
                    </a:cubicBezTo>
                    <a:cubicBezTo>
                      <a:pt x="896491" y="28030"/>
                      <a:pt x="893108" y="27306"/>
                      <a:pt x="888759" y="27306"/>
                    </a:cubicBezTo>
                    <a:cubicBezTo>
                      <a:pt x="885134" y="27306"/>
                      <a:pt x="881993" y="28030"/>
                      <a:pt x="878851" y="29480"/>
                    </a:cubicBezTo>
                    <a:cubicBezTo>
                      <a:pt x="875710" y="30930"/>
                      <a:pt x="873052" y="32863"/>
                      <a:pt x="870877" y="35521"/>
                    </a:cubicBezTo>
                    <a:cubicBezTo>
                      <a:pt x="868702" y="38179"/>
                      <a:pt x="866769" y="41079"/>
                      <a:pt x="865561" y="44704"/>
                    </a:cubicBezTo>
                    <a:cubicBezTo>
                      <a:pt x="864353" y="48328"/>
                      <a:pt x="863628" y="52195"/>
                      <a:pt x="863628" y="56544"/>
                    </a:cubicBezTo>
                    <a:cubicBezTo>
                      <a:pt x="863628" y="66210"/>
                      <a:pt x="865803" y="73459"/>
                      <a:pt x="870394" y="78292"/>
                    </a:cubicBezTo>
                    <a:cubicBezTo>
                      <a:pt x="874985" y="83125"/>
                      <a:pt x="881509" y="85783"/>
                      <a:pt x="890208" y="85783"/>
                    </a:cubicBezTo>
                    <a:cubicBezTo>
                      <a:pt x="894800" y="85783"/>
                      <a:pt x="898666" y="84816"/>
                      <a:pt x="902290" y="83125"/>
                    </a:cubicBezTo>
                    <a:cubicBezTo>
                      <a:pt x="905673" y="81192"/>
                      <a:pt x="909056" y="78534"/>
                      <a:pt x="911956" y="75151"/>
                    </a:cubicBezTo>
                    <a:lnTo>
                      <a:pt x="908090" y="71043"/>
                    </a:lnTo>
                    <a:cubicBezTo>
                      <a:pt x="904465" y="74426"/>
                      <a:pt x="901324" y="76359"/>
                      <a:pt x="898666" y="77567"/>
                    </a:cubicBezTo>
                    <a:cubicBezTo>
                      <a:pt x="896008" y="78534"/>
                      <a:pt x="893350" y="79017"/>
                      <a:pt x="890933" y="79017"/>
                    </a:cubicBezTo>
                    <a:cubicBezTo>
                      <a:pt x="885376" y="79017"/>
                      <a:pt x="881268" y="77325"/>
                      <a:pt x="878368" y="73701"/>
                    </a:cubicBezTo>
                    <a:cubicBezTo>
                      <a:pt x="875468" y="70076"/>
                      <a:pt x="874018" y="65002"/>
                      <a:pt x="873777" y="58477"/>
                    </a:cubicBezTo>
                    <a:lnTo>
                      <a:pt x="910748" y="58477"/>
                    </a:lnTo>
                    <a:close/>
                    <a:moveTo>
                      <a:pt x="848404" y="61377"/>
                    </a:moveTo>
                    <a:cubicBezTo>
                      <a:pt x="847438" y="59444"/>
                      <a:pt x="845988" y="57994"/>
                      <a:pt x="844296" y="56544"/>
                    </a:cubicBezTo>
                    <a:cubicBezTo>
                      <a:pt x="842605" y="55094"/>
                      <a:pt x="840913" y="54128"/>
                      <a:pt x="838980" y="53403"/>
                    </a:cubicBezTo>
                    <a:cubicBezTo>
                      <a:pt x="837047" y="52678"/>
                      <a:pt x="835114" y="51953"/>
                      <a:pt x="833181" y="51470"/>
                    </a:cubicBezTo>
                    <a:cubicBezTo>
                      <a:pt x="829798" y="50503"/>
                      <a:pt x="826898" y="49295"/>
                      <a:pt x="824723" y="47603"/>
                    </a:cubicBezTo>
                    <a:cubicBezTo>
                      <a:pt x="822549" y="45912"/>
                      <a:pt x="821582" y="43737"/>
                      <a:pt x="821582" y="40837"/>
                    </a:cubicBezTo>
                    <a:cubicBezTo>
                      <a:pt x="821582" y="38663"/>
                      <a:pt x="822549" y="36730"/>
                      <a:pt x="824482" y="35280"/>
                    </a:cubicBezTo>
                    <a:cubicBezTo>
                      <a:pt x="826415" y="33830"/>
                      <a:pt x="828831" y="33105"/>
                      <a:pt x="831731" y="33105"/>
                    </a:cubicBezTo>
                    <a:cubicBezTo>
                      <a:pt x="834872" y="33105"/>
                      <a:pt x="837289" y="33588"/>
                      <a:pt x="838980" y="34796"/>
                    </a:cubicBezTo>
                    <a:cubicBezTo>
                      <a:pt x="840672" y="36005"/>
                      <a:pt x="842122" y="37213"/>
                      <a:pt x="843572" y="38421"/>
                    </a:cubicBezTo>
                    <a:lnTo>
                      <a:pt x="848404" y="32380"/>
                    </a:lnTo>
                    <a:cubicBezTo>
                      <a:pt x="846955" y="31172"/>
                      <a:pt x="845021" y="29964"/>
                      <a:pt x="842605" y="28997"/>
                    </a:cubicBezTo>
                    <a:cubicBezTo>
                      <a:pt x="840189" y="28030"/>
                      <a:pt x="836564" y="27306"/>
                      <a:pt x="832214" y="27306"/>
                    </a:cubicBezTo>
                    <a:cubicBezTo>
                      <a:pt x="829556" y="27306"/>
                      <a:pt x="827140" y="27547"/>
                      <a:pt x="824723" y="28272"/>
                    </a:cubicBezTo>
                    <a:cubicBezTo>
                      <a:pt x="822307" y="28997"/>
                      <a:pt x="820374" y="29722"/>
                      <a:pt x="818441" y="31172"/>
                    </a:cubicBezTo>
                    <a:cubicBezTo>
                      <a:pt x="816749" y="32380"/>
                      <a:pt x="815299" y="34071"/>
                      <a:pt x="814091" y="36005"/>
                    </a:cubicBezTo>
                    <a:cubicBezTo>
                      <a:pt x="812883" y="37938"/>
                      <a:pt x="812400" y="40113"/>
                      <a:pt x="812400" y="42771"/>
                    </a:cubicBezTo>
                    <a:cubicBezTo>
                      <a:pt x="812400" y="45670"/>
                      <a:pt x="812883" y="48087"/>
                      <a:pt x="813850" y="50020"/>
                    </a:cubicBezTo>
                    <a:cubicBezTo>
                      <a:pt x="814816" y="51953"/>
                      <a:pt x="816266" y="53644"/>
                      <a:pt x="817716" y="54853"/>
                    </a:cubicBezTo>
                    <a:cubicBezTo>
                      <a:pt x="819407" y="56061"/>
                      <a:pt x="821099" y="57269"/>
                      <a:pt x="822790" y="57752"/>
                    </a:cubicBezTo>
                    <a:cubicBezTo>
                      <a:pt x="824723" y="58477"/>
                      <a:pt x="826415" y="58961"/>
                      <a:pt x="828106" y="59686"/>
                    </a:cubicBezTo>
                    <a:cubicBezTo>
                      <a:pt x="831731" y="60652"/>
                      <a:pt x="834389" y="61860"/>
                      <a:pt x="836564" y="63310"/>
                    </a:cubicBezTo>
                    <a:cubicBezTo>
                      <a:pt x="838739" y="64760"/>
                      <a:pt x="839705" y="67176"/>
                      <a:pt x="839705" y="70559"/>
                    </a:cubicBezTo>
                    <a:cubicBezTo>
                      <a:pt x="839705" y="73459"/>
                      <a:pt x="838739" y="75634"/>
                      <a:pt x="837047" y="77325"/>
                    </a:cubicBezTo>
                    <a:cubicBezTo>
                      <a:pt x="835356" y="78775"/>
                      <a:pt x="832939" y="79742"/>
                      <a:pt x="829556" y="79742"/>
                    </a:cubicBezTo>
                    <a:cubicBezTo>
                      <a:pt x="827865" y="79742"/>
                      <a:pt x="826415" y="79500"/>
                      <a:pt x="824723" y="79017"/>
                    </a:cubicBezTo>
                    <a:cubicBezTo>
                      <a:pt x="823274" y="78534"/>
                      <a:pt x="821824" y="77809"/>
                      <a:pt x="820616" y="76842"/>
                    </a:cubicBezTo>
                    <a:cubicBezTo>
                      <a:pt x="819407" y="76117"/>
                      <a:pt x="818199" y="75151"/>
                      <a:pt x="817233" y="74184"/>
                    </a:cubicBezTo>
                    <a:cubicBezTo>
                      <a:pt x="816266" y="73217"/>
                      <a:pt x="815541" y="72493"/>
                      <a:pt x="814816" y="71768"/>
                    </a:cubicBezTo>
                    <a:lnTo>
                      <a:pt x="809983" y="79500"/>
                    </a:lnTo>
                    <a:cubicBezTo>
                      <a:pt x="815299" y="83608"/>
                      <a:pt x="821582" y="85783"/>
                      <a:pt x="829073" y="85783"/>
                    </a:cubicBezTo>
                    <a:cubicBezTo>
                      <a:pt x="831731" y="85783"/>
                      <a:pt x="834389" y="85300"/>
                      <a:pt x="836806" y="84575"/>
                    </a:cubicBezTo>
                    <a:cubicBezTo>
                      <a:pt x="839222" y="83850"/>
                      <a:pt x="841397" y="82641"/>
                      <a:pt x="843088" y="81192"/>
                    </a:cubicBezTo>
                    <a:cubicBezTo>
                      <a:pt x="844780" y="79742"/>
                      <a:pt x="846230" y="77809"/>
                      <a:pt x="847438" y="75634"/>
                    </a:cubicBezTo>
                    <a:cubicBezTo>
                      <a:pt x="848404" y="73459"/>
                      <a:pt x="849129" y="71043"/>
                      <a:pt x="849129" y="68143"/>
                    </a:cubicBezTo>
                    <a:cubicBezTo>
                      <a:pt x="849854" y="65485"/>
                      <a:pt x="849371" y="63310"/>
                      <a:pt x="848404" y="61377"/>
                    </a:cubicBezTo>
                    <a:moveTo>
                      <a:pt x="796693" y="61377"/>
                    </a:moveTo>
                    <a:cubicBezTo>
                      <a:pt x="795726" y="59444"/>
                      <a:pt x="794277" y="57994"/>
                      <a:pt x="792585" y="56544"/>
                    </a:cubicBezTo>
                    <a:cubicBezTo>
                      <a:pt x="790894" y="55094"/>
                      <a:pt x="789202" y="54128"/>
                      <a:pt x="787269" y="53403"/>
                    </a:cubicBezTo>
                    <a:cubicBezTo>
                      <a:pt x="785336" y="52678"/>
                      <a:pt x="783403" y="51953"/>
                      <a:pt x="781470" y="51470"/>
                    </a:cubicBezTo>
                    <a:cubicBezTo>
                      <a:pt x="778087" y="50503"/>
                      <a:pt x="775187" y="49295"/>
                      <a:pt x="773012" y="47603"/>
                    </a:cubicBezTo>
                    <a:cubicBezTo>
                      <a:pt x="770837" y="45912"/>
                      <a:pt x="769871" y="43737"/>
                      <a:pt x="769871" y="40837"/>
                    </a:cubicBezTo>
                    <a:cubicBezTo>
                      <a:pt x="769871" y="38663"/>
                      <a:pt x="770837" y="36730"/>
                      <a:pt x="772770" y="35280"/>
                    </a:cubicBezTo>
                    <a:cubicBezTo>
                      <a:pt x="774704" y="33830"/>
                      <a:pt x="777120" y="33105"/>
                      <a:pt x="780020" y="33105"/>
                    </a:cubicBezTo>
                    <a:cubicBezTo>
                      <a:pt x="783161" y="33105"/>
                      <a:pt x="785578" y="33588"/>
                      <a:pt x="787269" y="34796"/>
                    </a:cubicBezTo>
                    <a:cubicBezTo>
                      <a:pt x="788960" y="36005"/>
                      <a:pt x="790410" y="37213"/>
                      <a:pt x="791860" y="38421"/>
                    </a:cubicBezTo>
                    <a:lnTo>
                      <a:pt x="796693" y="32380"/>
                    </a:lnTo>
                    <a:cubicBezTo>
                      <a:pt x="795243" y="31172"/>
                      <a:pt x="793310" y="29964"/>
                      <a:pt x="790894" y="28997"/>
                    </a:cubicBezTo>
                    <a:cubicBezTo>
                      <a:pt x="788236" y="27789"/>
                      <a:pt x="784853" y="27306"/>
                      <a:pt x="780503" y="27306"/>
                    </a:cubicBezTo>
                    <a:cubicBezTo>
                      <a:pt x="777845" y="27306"/>
                      <a:pt x="775429" y="27547"/>
                      <a:pt x="773012" y="28272"/>
                    </a:cubicBezTo>
                    <a:cubicBezTo>
                      <a:pt x="770596" y="28997"/>
                      <a:pt x="768663" y="29722"/>
                      <a:pt x="766729" y="31172"/>
                    </a:cubicBezTo>
                    <a:cubicBezTo>
                      <a:pt x="765038" y="32380"/>
                      <a:pt x="763346" y="34071"/>
                      <a:pt x="762380" y="36005"/>
                    </a:cubicBezTo>
                    <a:cubicBezTo>
                      <a:pt x="761172" y="37938"/>
                      <a:pt x="760688" y="40113"/>
                      <a:pt x="760688" y="42771"/>
                    </a:cubicBezTo>
                    <a:cubicBezTo>
                      <a:pt x="760688" y="45670"/>
                      <a:pt x="761172" y="48087"/>
                      <a:pt x="762138" y="50020"/>
                    </a:cubicBezTo>
                    <a:cubicBezTo>
                      <a:pt x="763105" y="51953"/>
                      <a:pt x="764555" y="53644"/>
                      <a:pt x="766005" y="54853"/>
                    </a:cubicBezTo>
                    <a:cubicBezTo>
                      <a:pt x="767696" y="56061"/>
                      <a:pt x="769387" y="57269"/>
                      <a:pt x="771079" y="57752"/>
                    </a:cubicBezTo>
                    <a:cubicBezTo>
                      <a:pt x="773012" y="58477"/>
                      <a:pt x="774704" y="58961"/>
                      <a:pt x="776395" y="59686"/>
                    </a:cubicBezTo>
                    <a:cubicBezTo>
                      <a:pt x="780020" y="60652"/>
                      <a:pt x="782678" y="61860"/>
                      <a:pt x="784853" y="63310"/>
                    </a:cubicBezTo>
                    <a:cubicBezTo>
                      <a:pt x="787027" y="64760"/>
                      <a:pt x="787994" y="67176"/>
                      <a:pt x="787994" y="70559"/>
                    </a:cubicBezTo>
                    <a:cubicBezTo>
                      <a:pt x="787994" y="73459"/>
                      <a:pt x="787027" y="75634"/>
                      <a:pt x="785336" y="77325"/>
                    </a:cubicBezTo>
                    <a:cubicBezTo>
                      <a:pt x="783644" y="78775"/>
                      <a:pt x="781228" y="79742"/>
                      <a:pt x="777845" y="79742"/>
                    </a:cubicBezTo>
                    <a:cubicBezTo>
                      <a:pt x="776154" y="79742"/>
                      <a:pt x="774704" y="79500"/>
                      <a:pt x="773012" y="79017"/>
                    </a:cubicBezTo>
                    <a:cubicBezTo>
                      <a:pt x="771562" y="78534"/>
                      <a:pt x="770112" y="77809"/>
                      <a:pt x="768904" y="76842"/>
                    </a:cubicBezTo>
                    <a:cubicBezTo>
                      <a:pt x="767696" y="76117"/>
                      <a:pt x="766488" y="75151"/>
                      <a:pt x="765521" y="74184"/>
                    </a:cubicBezTo>
                    <a:cubicBezTo>
                      <a:pt x="764555" y="73217"/>
                      <a:pt x="763830" y="72493"/>
                      <a:pt x="763105" y="71768"/>
                    </a:cubicBezTo>
                    <a:lnTo>
                      <a:pt x="758272" y="79500"/>
                    </a:lnTo>
                    <a:cubicBezTo>
                      <a:pt x="763588" y="83608"/>
                      <a:pt x="769871" y="85783"/>
                      <a:pt x="777362" y="85783"/>
                    </a:cubicBezTo>
                    <a:cubicBezTo>
                      <a:pt x="780261" y="85783"/>
                      <a:pt x="782678" y="85300"/>
                      <a:pt x="785094" y="84575"/>
                    </a:cubicBezTo>
                    <a:cubicBezTo>
                      <a:pt x="787511" y="83850"/>
                      <a:pt x="789685" y="82641"/>
                      <a:pt x="791377" y="81192"/>
                    </a:cubicBezTo>
                    <a:cubicBezTo>
                      <a:pt x="793068" y="79742"/>
                      <a:pt x="794518" y="77809"/>
                      <a:pt x="795726" y="75634"/>
                    </a:cubicBezTo>
                    <a:cubicBezTo>
                      <a:pt x="796693" y="73459"/>
                      <a:pt x="797418" y="71043"/>
                      <a:pt x="797418" y="68143"/>
                    </a:cubicBezTo>
                    <a:cubicBezTo>
                      <a:pt x="798385" y="65485"/>
                      <a:pt x="797660" y="63310"/>
                      <a:pt x="796693" y="61377"/>
                    </a:cubicBezTo>
                    <a:moveTo>
                      <a:pt x="711393" y="6041"/>
                    </a:moveTo>
                    <a:cubicBezTo>
                      <a:pt x="710185" y="4833"/>
                      <a:pt x="708977" y="4350"/>
                      <a:pt x="707286" y="4350"/>
                    </a:cubicBezTo>
                    <a:cubicBezTo>
                      <a:pt x="705594" y="4350"/>
                      <a:pt x="704386" y="4833"/>
                      <a:pt x="703178" y="6041"/>
                    </a:cubicBezTo>
                    <a:cubicBezTo>
                      <a:pt x="701969" y="7249"/>
                      <a:pt x="701486" y="8457"/>
                      <a:pt x="701486" y="9907"/>
                    </a:cubicBezTo>
                    <a:cubicBezTo>
                      <a:pt x="701486" y="11357"/>
                      <a:pt x="701969" y="12807"/>
                      <a:pt x="703178" y="13774"/>
                    </a:cubicBezTo>
                    <a:cubicBezTo>
                      <a:pt x="704386" y="14982"/>
                      <a:pt x="705594" y="15465"/>
                      <a:pt x="707286" y="15465"/>
                    </a:cubicBezTo>
                    <a:cubicBezTo>
                      <a:pt x="708977" y="15465"/>
                      <a:pt x="710427" y="14982"/>
                      <a:pt x="711393" y="13774"/>
                    </a:cubicBezTo>
                    <a:cubicBezTo>
                      <a:pt x="712602" y="12565"/>
                      <a:pt x="713085" y="11357"/>
                      <a:pt x="713085" y="9907"/>
                    </a:cubicBezTo>
                    <a:cubicBezTo>
                      <a:pt x="713085" y="8457"/>
                      <a:pt x="712602" y="7249"/>
                      <a:pt x="711393" y="6041"/>
                    </a:cubicBezTo>
                    <a:moveTo>
                      <a:pt x="734833" y="6041"/>
                    </a:moveTo>
                    <a:cubicBezTo>
                      <a:pt x="733625" y="4833"/>
                      <a:pt x="732416" y="4350"/>
                      <a:pt x="730725" y="4350"/>
                    </a:cubicBezTo>
                    <a:cubicBezTo>
                      <a:pt x="729033" y="4350"/>
                      <a:pt x="727583" y="4833"/>
                      <a:pt x="726617" y="6041"/>
                    </a:cubicBezTo>
                    <a:cubicBezTo>
                      <a:pt x="725409" y="7249"/>
                      <a:pt x="724925" y="8457"/>
                      <a:pt x="724925" y="9907"/>
                    </a:cubicBezTo>
                    <a:cubicBezTo>
                      <a:pt x="724925" y="11357"/>
                      <a:pt x="725409" y="12807"/>
                      <a:pt x="726617" y="13774"/>
                    </a:cubicBezTo>
                    <a:cubicBezTo>
                      <a:pt x="727825" y="14982"/>
                      <a:pt x="729033" y="15465"/>
                      <a:pt x="730725" y="15465"/>
                    </a:cubicBezTo>
                    <a:cubicBezTo>
                      <a:pt x="732416" y="15465"/>
                      <a:pt x="733625" y="14982"/>
                      <a:pt x="734833" y="13774"/>
                    </a:cubicBezTo>
                    <a:cubicBezTo>
                      <a:pt x="736041" y="12565"/>
                      <a:pt x="736524" y="11357"/>
                      <a:pt x="736524" y="9907"/>
                    </a:cubicBezTo>
                    <a:cubicBezTo>
                      <a:pt x="736524" y="8457"/>
                      <a:pt x="735799" y="7249"/>
                      <a:pt x="734833" y="6041"/>
                    </a:cubicBezTo>
                    <a:moveTo>
                      <a:pt x="695445" y="28997"/>
                    </a:moveTo>
                    <a:lnTo>
                      <a:pt x="695445" y="63552"/>
                    </a:lnTo>
                    <a:cubicBezTo>
                      <a:pt x="695445" y="66451"/>
                      <a:pt x="695687" y="69351"/>
                      <a:pt x="695928" y="72009"/>
                    </a:cubicBezTo>
                    <a:cubicBezTo>
                      <a:pt x="696170" y="74667"/>
                      <a:pt x="696895" y="77084"/>
                      <a:pt x="698103" y="79017"/>
                    </a:cubicBezTo>
                    <a:cubicBezTo>
                      <a:pt x="699311" y="80950"/>
                      <a:pt x="701245" y="82641"/>
                      <a:pt x="703903" y="83850"/>
                    </a:cubicBezTo>
                    <a:cubicBezTo>
                      <a:pt x="706561" y="85058"/>
                      <a:pt x="709944" y="85783"/>
                      <a:pt x="714535" y="85783"/>
                    </a:cubicBezTo>
                    <a:cubicBezTo>
                      <a:pt x="717435" y="85783"/>
                      <a:pt x="719851" y="85300"/>
                      <a:pt x="722026" y="84575"/>
                    </a:cubicBezTo>
                    <a:cubicBezTo>
                      <a:pt x="724201" y="83608"/>
                      <a:pt x="725892" y="82641"/>
                      <a:pt x="727342" y="81433"/>
                    </a:cubicBezTo>
                    <a:cubicBezTo>
                      <a:pt x="728792" y="80225"/>
                      <a:pt x="730000" y="79017"/>
                      <a:pt x="730725" y="77809"/>
                    </a:cubicBezTo>
                    <a:cubicBezTo>
                      <a:pt x="731450" y="76600"/>
                      <a:pt x="732175" y="75875"/>
                      <a:pt x="732658" y="75151"/>
                    </a:cubicBezTo>
                    <a:lnTo>
                      <a:pt x="733866" y="84575"/>
                    </a:lnTo>
                    <a:lnTo>
                      <a:pt x="743290" y="83608"/>
                    </a:lnTo>
                    <a:cubicBezTo>
                      <a:pt x="743290" y="83125"/>
                      <a:pt x="743049" y="82400"/>
                      <a:pt x="743049" y="81433"/>
                    </a:cubicBezTo>
                    <a:cubicBezTo>
                      <a:pt x="742807" y="80467"/>
                      <a:pt x="742807" y="79259"/>
                      <a:pt x="742565" y="77809"/>
                    </a:cubicBezTo>
                    <a:cubicBezTo>
                      <a:pt x="742324" y="76600"/>
                      <a:pt x="742324" y="75151"/>
                      <a:pt x="742324" y="73701"/>
                    </a:cubicBezTo>
                    <a:cubicBezTo>
                      <a:pt x="742324" y="72251"/>
                      <a:pt x="742082" y="70801"/>
                      <a:pt x="742082" y="69593"/>
                    </a:cubicBezTo>
                    <a:lnTo>
                      <a:pt x="742082" y="28755"/>
                    </a:lnTo>
                    <a:lnTo>
                      <a:pt x="732175" y="28755"/>
                    </a:lnTo>
                    <a:lnTo>
                      <a:pt x="732175" y="59686"/>
                    </a:lnTo>
                    <a:cubicBezTo>
                      <a:pt x="732175" y="62102"/>
                      <a:pt x="731691" y="64518"/>
                      <a:pt x="730966" y="66935"/>
                    </a:cubicBezTo>
                    <a:cubicBezTo>
                      <a:pt x="730242" y="69110"/>
                      <a:pt x="729033" y="71284"/>
                      <a:pt x="727583" y="72734"/>
                    </a:cubicBezTo>
                    <a:cubicBezTo>
                      <a:pt x="726134" y="74426"/>
                      <a:pt x="724442" y="75634"/>
                      <a:pt x="722751" y="76600"/>
                    </a:cubicBezTo>
                    <a:cubicBezTo>
                      <a:pt x="720817" y="77567"/>
                      <a:pt x="718884" y="78050"/>
                      <a:pt x="716468" y="78050"/>
                    </a:cubicBezTo>
                    <a:cubicBezTo>
                      <a:pt x="714052" y="78050"/>
                      <a:pt x="711877" y="77809"/>
                      <a:pt x="710427" y="77084"/>
                    </a:cubicBezTo>
                    <a:cubicBezTo>
                      <a:pt x="708977" y="76359"/>
                      <a:pt x="707769" y="75634"/>
                      <a:pt x="706802" y="74184"/>
                    </a:cubicBezTo>
                    <a:cubicBezTo>
                      <a:pt x="706077" y="72976"/>
                      <a:pt x="705594" y="71284"/>
                      <a:pt x="705111" y="69593"/>
                    </a:cubicBezTo>
                    <a:cubicBezTo>
                      <a:pt x="704869" y="67660"/>
                      <a:pt x="704628" y="65727"/>
                      <a:pt x="704628" y="63310"/>
                    </a:cubicBezTo>
                    <a:lnTo>
                      <a:pt x="704628" y="28755"/>
                    </a:lnTo>
                    <a:lnTo>
                      <a:pt x="695445" y="28755"/>
                    </a:lnTo>
                    <a:close/>
                    <a:moveTo>
                      <a:pt x="664515" y="60894"/>
                    </a:moveTo>
                    <a:cubicBezTo>
                      <a:pt x="662823" y="65243"/>
                      <a:pt x="660649" y="68626"/>
                      <a:pt x="657991" y="71284"/>
                    </a:cubicBezTo>
                    <a:cubicBezTo>
                      <a:pt x="655091" y="73701"/>
                      <a:pt x="651950" y="75634"/>
                      <a:pt x="648325" y="76600"/>
                    </a:cubicBezTo>
                    <a:cubicBezTo>
                      <a:pt x="644700" y="77567"/>
                      <a:pt x="640834" y="78050"/>
                      <a:pt x="636726" y="78050"/>
                    </a:cubicBezTo>
                    <a:cubicBezTo>
                      <a:pt x="635035" y="78050"/>
                      <a:pt x="633585" y="78050"/>
                      <a:pt x="631893" y="77809"/>
                    </a:cubicBezTo>
                    <a:cubicBezTo>
                      <a:pt x="630202" y="77809"/>
                      <a:pt x="628510" y="77567"/>
                      <a:pt x="626577" y="77325"/>
                    </a:cubicBezTo>
                    <a:lnTo>
                      <a:pt x="626577" y="10874"/>
                    </a:lnTo>
                    <a:cubicBezTo>
                      <a:pt x="628027" y="10874"/>
                      <a:pt x="629477" y="10632"/>
                      <a:pt x="630927" y="10632"/>
                    </a:cubicBezTo>
                    <a:lnTo>
                      <a:pt x="635276" y="10632"/>
                    </a:lnTo>
                    <a:cubicBezTo>
                      <a:pt x="646392" y="10632"/>
                      <a:pt x="654366" y="13290"/>
                      <a:pt x="659440" y="18848"/>
                    </a:cubicBezTo>
                    <a:cubicBezTo>
                      <a:pt x="664515" y="24406"/>
                      <a:pt x="666931" y="33588"/>
                      <a:pt x="666931" y="44220"/>
                    </a:cubicBezTo>
                    <a:cubicBezTo>
                      <a:pt x="666931" y="50986"/>
                      <a:pt x="666206" y="56544"/>
                      <a:pt x="664515" y="60894"/>
                    </a:cubicBezTo>
                    <a:moveTo>
                      <a:pt x="675389" y="25856"/>
                    </a:moveTo>
                    <a:cubicBezTo>
                      <a:pt x="673456" y="21023"/>
                      <a:pt x="670798" y="16915"/>
                      <a:pt x="667173" y="13774"/>
                    </a:cubicBezTo>
                    <a:cubicBezTo>
                      <a:pt x="663548" y="10632"/>
                      <a:pt x="659440" y="8216"/>
                      <a:pt x="654366" y="6524"/>
                    </a:cubicBezTo>
                    <a:cubicBezTo>
                      <a:pt x="649292" y="4833"/>
                      <a:pt x="643734" y="4108"/>
                      <a:pt x="637451" y="4108"/>
                    </a:cubicBezTo>
                    <a:cubicBezTo>
                      <a:pt x="634793" y="4108"/>
                      <a:pt x="632860" y="4108"/>
                      <a:pt x="631168" y="4108"/>
                    </a:cubicBezTo>
                    <a:cubicBezTo>
                      <a:pt x="629719" y="4108"/>
                      <a:pt x="628269" y="4108"/>
                      <a:pt x="627060" y="4350"/>
                    </a:cubicBezTo>
                    <a:cubicBezTo>
                      <a:pt x="625852" y="4350"/>
                      <a:pt x="624402" y="4350"/>
                      <a:pt x="622953" y="4350"/>
                    </a:cubicBezTo>
                    <a:cubicBezTo>
                      <a:pt x="621503" y="4350"/>
                      <a:pt x="619328" y="4350"/>
                      <a:pt x="616670" y="4591"/>
                    </a:cubicBezTo>
                    <a:lnTo>
                      <a:pt x="616670" y="84091"/>
                    </a:lnTo>
                    <a:cubicBezTo>
                      <a:pt x="619086" y="84091"/>
                      <a:pt x="622228" y="84091"/>
                      <a:pt x="625611" y="84333"/>
                    </a:cubicBezTo>
                    <a:cubicBezTo>
                      <a:pt x="629235" y="84333"/>
                      <a:pt x="633102" y="84575"/>
                      <a:pt x="637209" y="84575"/>
                    </a:cubicBezTo>
                    <a:cubicBezTo>
                      <a:pt x="641317" y="84575"/>
                      <a:pt x="645909" y="84091"/>
                      <a:pt x="650741" y="82883"/>
                    </a:cubicBezTo>
                    <a:cubicBezTo>
                      <a:pt x="655574" y="81675"/>
                      <a:pt x="659924" y="79742"/>
                      <a:pt x="664032" y="76842"/>
                    </a:cubicBezTo>
                    <a:cubicBezTo>
                      <a:pt x="668140" y="73942"/>
                      <a:pt x="671523" y="69834"/>
                      <a:pt x="674181" y="64518"/>
                    </a:cubicBezTo>
                    <a:cubicBezTo>
                      <a:pt x="676839" y="59202"/>
                      <a:pt x="678289" y="52436"/>
                      <a:pt x="678289" y="43979"/>
                    </a:cubicBezTo>
                    <a:cubicBezTo>
                      <a:pt x="678289" y="37454"/>
                      <a:pt x="677322" y="30689"/>
                      <a:pt x="675389" y="25856"/>
                    </a:cubicBezTo>
                    <a:moveTo>
                      <a:pt x="562059" y="77325"/>
                    </a:moveTo>
                    <a:cubicBezTo>
                      <a:pt x="560851" y="77809"/>
                      <a:pt x="559884" y="78292"/>
                      <a:pt x="558918" y="78534"/>
                    </a:cubicBezTo>
                    <a:cubicBezTo>
                      <a:pt x="557951" y="78775"/>
                      <a:pt x="556984" y="79017"/>
                      <a:pt x="555776" y="79017"/>
                    </a:cubicBezTo>
                    <a:cubicBezTo>
                      <a:pt x="555051" y="79017"/>
                      <a:pt x="554326" y="78775"/>
                      <a:pt x="553360" y="78534"/>
                    </a:cubicBezTo>
                    <a:cubicBezTo>
                      <a:pt x="552393" y="78292"/>
                      <a:pt x="551668" y="78050"/>
                      <a:pt x="551185" y="77567"/>
                    </a:cubicBezTo>
                    <a:cubicBezTo>
                      <a:pt x="549977" y="76600"/>
                      <a:pt x="549252" y="75634"/>
                      <a:pt x="549010" y="74184"/>
                    </a:cubicBezTo>
                    <a:cubicBezTo>
                      <a:pt x="548769" y="72734"/>
                      <a:pt x="548769" y="70801"/>
                      <a:pt x="548769" y="67901"/>
                    </a:cubicBezTo>
                    <a:lnTo>
                      <a:pt x="548769" y="35280"/>
                    </a:lnTo>
                    <a:lnTo>
                      <a:pt x="561817" y="35280"/>
                    </a:lnTo>
                    <a:lnTo>
                      <a:pt x="561817" y="28997"/>
                    </a:lnTo>
                    <a:lnTo>
                      <a:pt x="548769" y="28997"/>
                    </a:lnTo>
                    <a:lnTo>
                      <a:pt x="548769" y="12807"/>
                    </a:lnTo>
                    <a:lnTo>
                      <a:pt x="539103" y="14982"/>
                    </a:lnTo>
                    <a:lnTo>
                      <a:pt x="539103" y="28997"/>
                    </a:lnTo>
                    <a:lnTo>
                      <a:pt x="529679" y="28997"/>
                    </a:lnTo>
                    <a:lnTo>
                      <a:pt x="529679" y="35280"/>
                    </a:lnTo>
                    <a:lnTo>
                      <a:pt x="539103" y="35280"/>
                    </a:lnTo>
                    <a:lnTo>
                      <a:pt x="539103" y="68868"/>
                    </a:lnTo>
                    <a:cubicBezTo>
                      <a:pt x="539103" y="71768"/>
                      <a:pt x="539103" y="74184"/>
                      <a:pt x="539345" y="76117"/>
                    </a:cubicBezTo>
                    <a:cubicBezTo>
                      <a:pt x="539586" y="78050"/>
                      <a:pt x="540311" y="79983"/>
                      <a:pt x="541278" y="81433"/>
                    </a:cubicBezTo>
                    <a:cubicBezTo>
                      <a:pt x="542486" y="83125"/>
                      <a:pt x="543936" y="84091"/>
                      <a:pt x="545869" y="84816"/>
                    </a:cubicBezTo>
                    <a:cubicBezTo>
                      <a:pt x="547802" y="85541"/>
                      <a:pt x="549735" y="85783"/>
                      <a:pt x="551910" y="85783"/>
                    </a:cubicBezTo>
                    <a:cubicBezTo>
                      <a:pt x="554085" y="85783"/>
                      <a:pt x="556259" y="85541"/>
                      <a:pt x="558434" y="84816"/>
                    </a:cubicBezTo>
                    <a:cubicBezTo>
                      <a:pt x="560609" y="84091"/>
                      <a:pt x="562300" y="83125"/>
                      <a:pt x="563992" y="82158"/>
                    </a:cubicBezTo>
                    <a:lnTo>
                      <a:pt x="562059" y="77325"/>
                    </a:lnTo>
                    <a:close/>
                    <a:moveTo>
                      <a:pt x="487392" y="6041"/>
                    </a:moveTo>
                    <a:cubicBezTo>
                      <a:pt x="486183" y="4833"/>
                      <a:pt x="484975" y="4350"/>
                      <a:pt x="483284" y="4350"/>
                    </a:cubicBezTo>
                    <a:cubicBezTo>
                      <a:pt x="481592" y="4350"/>
                      <a:pt x="480384" y="4833"/>
                      <a:pt x="479176" y="6041"/>
                    </a:cubicBezTo>
                    <a:cubicBezTo>
                      <a:pt x="477967" y="7249"/>
                      <a:pt x="477484" y="8457"/>
                      <a:pt x="477484" y="9907"/>
                    </a:cubicBezTo>
                    <a:cubicBezTo>
                      <a:pt x="477484" y="11357"/>
                      <a:pt x="477967" y="12807"/>
                      <a:pt x="479176" y="13774"/>
                    </a:cubicBezTo>
                    <a:cubicBezTo>
                      <a:pt x="480384" y="14982"/>
                      <a:pt x="481592" y="15465"/>
                      <a:pt x="483284" y="15465"/>
                    </a:cubicBezTo>
                    <a:cubicBezTo>
                      <a:pt x="484975" y="15465"/>
                      <a:pt x="486425" y="14982"/>
                      <a:pt x="487392" y="13774"/>
                    </a:cubicBezTo>
                    <a:cubicBezTo>
                      <a:pt x="488600" y="12565"/>
                      <a:pt x="489083" y="11357"/>
                      <a:pt x="489083" y="9907"/>
                    </a:cubicBezTo>
                    <a:cubicBezTo>
                      <a:pt x="488841" y="8457"/>
                      <a:pt x="488358" y="7249"/>
                      <a:pt x="487392" y="6041"/>
                    </a:cubicBezTo>
                    <a:moveTo>
                      <a:pt x="510589" y="6041"/>
                    </a:moveTo>
                    <a:cubicBezTo>
                      <a:pt x="509381" y="4833"/>
                      <a:pt x="508173" y="4350"/>
                      <a:pt x="506481" y="4350"/>
                    </a:cubicBezTo>
                    <a:cubicBezTo>
                      <a:pt x="504790" y="4350"/>
                      <a:pt x="503340" y="4833"/>
                      <a:pt x="502373" y="6041"/>
                    </a:cubicBezTo>
                    <a:cubicBezTo>
                      <a:pt x="501165" y="7249"/>
                      <a:pt x="500682" y="8457"/>
                      <a:pt x="500682" y="9907"/>
                    </a:cubicBezTo>
                    <a:cubicBezTo>
                      <a:pt x="500682" y="11357"/>
                      <a:pt x="501165" y="12807"/>
                      <a:pt x="502373" y="13774"/>
                    </a:cubicBezTo>
                    <a:cubicBezTo>
                      <a:pt x="503582" y="14982"/>
                      <a:pt x="504790" y="15465"/>
                      <a:pt x="506481" y="15465"/>
                    </a:cubicBezTo>
                    <a:cubicBezTo>
                      <a:pt x="508173" y="15465"/>
                      <a:pt x="509381" y="14982"/>
                      <a:pt x="510589" y="13774"/>
                    </a:cubicBezTo>
                    <a:cubicBezTo>
                      <a:pt x="511797" y="12565"/>
                      <a:pt x="512281" y="11357"/>
                      <a:pt x="512281" y="9907"/>
                    </a:cubicBezTo>
                    <a:cubicBezTo>
                      <a:pt x="512281" y="8457"/>
                      <a:pt x="511797" y="7249"/>
                      <a:pt x="510589" y="6041"/>
                    </a:cubicBezTo>
                    <a:moveTo>
                      <a:pt x="504548" y="62827"/>
                    </a:moveTo>
                    <a:cubicBezTo>
                      <a:pt x="504548" y="64518"/>
                      <a:pt x="504306" y="65968"/>
                      <a:pt x="504306" y="67660"/>
                    </a:cubicBezTo>
                    <a:cubicBezTo>
                      <a:pt x="504065" y="69834"/>
                      <a:pt x="503340" y="71526"/>
                      <a:pt x="502373" y="72976"/>
                    </a:cubicBezTo>
                    <a:cubicBezTo>
                      <a:pt x="501407" y="74426"/>
                      <a:pt x="500199" y="75634"/>
                      <a:pt x="498990" y="76600"/>
                    </a:cubicBezTo>
                    <a:cubicBezTo>
                      <a:pt x="497782" y="77567"/>
                      <a:pt x="496332" y="78050"/>
                      <a:pt x="495124" y="78534"/>
                    </a:cubicBezTo>
                    <a:cubicBezTo>
                      <a:pt x="493916" y="79017"/>
                      <a:pt x="492708" y="79017"/>
                      <a:pt x="491741" y="79017"/>
                    </a:cubicBezTo>
                    <a:cubicBezTo>
                      <a:pt x="490533" y="79017"/>
                      <a:pt x="489325" y="78775"/>
                      <a:pt x="488116" y="78534"/>
                    </a:cubicBezTo>
                    <a:cubicBezTo>
                      <a:pt x="486908" y="78292"/>
                      <a:pt x="485942" y="77567"/>
                      <a:pt x="484975" y="76842"/>
                    </a:cubicBezTo>
                    <a:cubicBezTo>
                      <a:pt x="484009" y="76117"/>
                      <a:pt x="483284" y="75151"/>
                      <a:pt x="482800" y="73942"/>
                    </a:cubicBezTo>
                    <a:cubicBezTo>
                      <a:pt x="482317" y="72734"/>
                      <a:pt x="482075" y="71284"/>
                      <a:pt x="482075" y="69351"/>
                    </a:cubicBezTo>
                    <a:cubicBezTo>
                      <a:pt x="482075" y="67418"/>
                      <a:pt x="482559" y="65968"/>
                      <a:pt x="483284" y="64760"/>
                    </a:cubicBezTo>
                    <a:cubicBezTo>
                      <a:pt x="484009" y="63552"/>
                      <a:pt x="484975" y="62585"/>
                      <a:pt x="486183" y="61619"/>
                    </a:cubicBezTo>
                    <a:cubicBezTo>
                      <a:pt x="487392" y="60894"/>
                      <a:pt x="488358" y="60169"/>
                      <a:pt x="489566" y="59686"/>
                    </a:cubicBezTo>
                    <a:cubicBezTo>
                      <a:pt x="490775" y="59202"/>
                      <a:pt x="491741" y="58961"/>
                      <a:pt x="492708" y="58719"/>
                    </a:cubicBezTo>
                    <a:cubicBezTo>
                      <a:pt x="493674" y="58477"/>
                      <a:pt x="494882" y="58236"/>
                      <a:pt x="496091" y="58236"/>
                    </a:cubicBezTo>
                    <a:cubicBezTo>
                      <a:pt x="497299" y="58236"/>
                      <a:pt x="498507" y="57994"/>
                      <a:pt x="499715" y="57994"/>
                    </a:cubicBezTo>
                    <a:cubicBezTo>
                      <a:pt x="500923" y="57994"/>
                      <a:pt x="501890" y="57752"/>
                      <a:pt x="502857" y="57752"/>
                    </a:cubicBezTo>
                    <a:lnTo>
                      <a:pt x="505031" y="57752"/>
                    </a:lnTo>
                    <a:cubicBezTo>
                      <a:pt x="504548" y="59444"/>
                      <a:pt x="504548" y="61135"/>
                      <a:pt x="504548" y="62827"/>
                    </a:cubicBezTo>
                    <a:moveTo>
                      <a:pt x="522188" y="78292"/>
                    </a:moveTo>
                    <a:cubicBezTo>
                      <a:pt x="520738" y="78775"/>
                      <a:pt x="519288" y="79017"/>
                      <a:pt x="517838" y="79017"/>
                    </a:cubicBezTo>
                    <a:cubicBezTo>
                      <a:pt x="516630" y="79017"/>
                      <a:pt x="515664" y="78534"/>
                      <a:pt x="514939" y="77809"/>
                    </a:cubicBezTo>
                    <a:cubicBezTo>
                      <a:pt x="514214" y="77084"/>
                      <a:pt x="513972" y="75392"/>
                      <a:pt x="513972" y="72734"/>
                    </a:cubicBezTo>
                    <a:lnTo>
                      <a:pt x="513972" y="43496"/>
                    </a:lnTo>
                    <a:cubicBezTo>
                      <a:pt x="513972" y="42529"/>
                      <a:pt x="513972" y="41562"/>
                      <a:pt x="513972" y="40354"/>
                    </a:cubicBezTo>
                    <a:cubicBezTo>
                      <a:pt x="513972" y="39146"/>
                      <a:pt x="513730" y="38179"/>
                      <a:pt x="513489" y="36971"/>
                    </a:cubicBezTo>
                    <a:cubicBezTo>
                      <a:pt x="513247" y="35763"/>
                      <a:pt x="512764" y="34796"/>
                      <a:pt x="512281" y="33830"/>
                    </a:cubicBezTo>
                    <a:cubicBezTo>
                      <a:pt x="511797" y="32863"/>
                      <a:pt x="510831" y="31897"/>
                      <a:pt x="509864" y="31172"/>
                    </a:cubicBezTo>
                    <a:cubicBezTo>
                      <a:pt x="507689" y="29480"/>
                      <a:pt x="505273" y="28514"/>
                      <a:pt x="502615" y="27789"/>
                    </a:cubicBezTo>
                    <a:cubicBezTo>
                      <a:pt x="499957" y="27306"/>
                      <a:pt x="497540" y="27064"/>
                      <a:pt x="494882" y="27064"/>
                    </a:cubicBezTo>
                    <a:cubicBezTo>
                      <a:pt x="492708" y="27064"/>
                      <a:pt x="490291" y="27306"/>
                      <a:pt x="488116" y="27789"/>
                    </a:cubicBezTo>
                    <a:cubicBezTo>
                      <a:pt x="485942" y="28272"/>
                      <a:pt x="483767" y="28997"/>
                      <a:pt x="482075" y="29964"/>
                    </a:cubicBezTo>
                    <a:cubicBezTo>
                      <a:pt x="480142" y="30930"/>
                      <a:pt x="478692" y="32380"/>
                      <a:pt x="477243" y="33830"/>
                    </a:cubicBezTo>
                    <a:cubicBezTo>
                      <a:pt x="475793" y="35280"/>
                      <a:pt x="475068" y="37454"/>
                      <a:pt x="474584" y="40113"/>
                    </a:cubicBezTo>
                    <a:lnTo>
                      <a:pt x="482317" y="42529"/>
                    </a:lnTo>
                    <a:cubicBezTo>
                      <a:pt x="482559" y="41321"/>
                      <a:pt x="482800" y="40113"/>
                      <a:pt x="483284" y="38904"/>
                    </a:cubicBezTo>
                    <a:cubicBezTo>
                      <a:pt x="483767" y="37938"/>
                      <a:pt x="484250" y="36730"/>
                      <a:pt x="485217" y="36005"/>
                    </a:cubicBezTo>
                    <a:cubicBezTo>
                      <a:pt x="486183" y="35038"/>
                      <a:pt x="487150" y="34555"/>
                      <a:pt x="488600" y="33830"/>
                    </a:cubicBezTo>
                    <a:cubicBezTo>
                      <a:pt x="490050" y="33347"/>
                      <a:pt x="491741" y="33105"/>
                      <a:pt x="493916" y="33105"/>
                    </a:cubicBezTo>
                    <a:cubicBezTo>
                      <a:pt x="495124" y="33105"/>
                      <a:pt x="496332" y="33105"/>
                      <a:pt x="497299" y="33347"/>
                    </a:cubicBezTo>
                    <a:cubicBezTo>
                      <a:pt x="498507" y="33588"/>
                      <a:pt x="499474" y="33830"/>
                      <a:pt x="500440" y="34313"/>
                    </a:cubicBezTo>
                    <a:cubicBezTo>
                      <a:pt x="501890" y="35038"/>
                      <a:pt x="502857" y="36005"/>
                      <a:pt x="503582" y="37213"/>
                    </a:cubicBezTo>
                    <a:cubicBezTo>
                      <a:pt x="504065" y="38421"/>
                      <a:pt x="504548" y="40113"/>
                      <a:pt x="504548" y="42287"/>
                    </a:cubicBezTo>
                    <a:lnTo>
                      <a:pt x="504548" y="51711"/>
                    </a:lnTo>
                    <a:cubicBezTo>
                      <a:pt x="501648" y="51711"/>
                      <a:pt x="499232" y="51711"/>
                      <a:pt x="497057" y="51953"/>
                    </a:cubicBezTo>
                    <a:cubicBezTo>
                      <a:pt x="494882" y="51953"/>
                      <a:pt x="492949" y="52195"/>
                      <a:pt x="491016" y="52436"/>
                    </a:cubicBezTo>
                    <a:cubicBezTo>
                      <a:pt x="488358" y="52920"/>
                      <a:pt x="485942" y="53644"/>
                      <a:pt x="483525" y="54369"/>
                    </a:cubicBezTo>
                    <a:cubicBezTo>
                      <a:pt x="481350" y="55336"/>
                      <a:pt x="479176" y="56544"/>
                      <a:pt x="477484" y="57994"/>
                    </a:cubicBezTo>
                    <a:cubicBezTo>
                      <a:pt x="475793" y="59444"/>
                      <a:pt x="474584" y="61135"/>
                      <a:pt x="473618" y="63310"/>
                    </a:cubicBezTo>
                    <a:cubicBezTo>
                      <a:pt x="472651" y="65243"/>
                      <a:pt x="472168" y="67660"/>
                      <a:pt x="472168" y="70076"/>
                    </a:cubicBezTo>
                    <a:cubicBezTo>
                      <a:pt x="472168" y="72493"/>
                      <a:pt x="472651" y="74909"/>
                      <a:pt x="473618" y="76842"/>
                    </a:cubicBezTo>
                    <a:cubicBezTo>
                      <a:pt x="474584" y="78775"/>
                      <a:pt x="475793" y="80467"/>
                      <a:pt x="477243" y="81675"/>
                    </a:cubicBezTo>
                    <a:cubicBezTo>
                      <a:pt x="478692" y="82883"/>
                      <a:pt x="480384" y="83850"/>
                      <a:pt x="482317" y="84575"/>
                    </a:cubicBezTo>
                    <a:cubicBezTo>
                      <a:pt x="484250" y="85300"/>
                      <a:pt x="485942" y="85541"/>
                      <a:pt x="488116" y="85541"/>
                    </a:cubicBezTo>
                    <a:cubicBezTo>
                      <a:pt x="492708" y="85541"/>
                      <a:pt x="496332" y="84575"/>
                      <a:pt x="499232" y="82641"/>
                    </a:cubicBezTo>
                    <a:cubicBezTo>
                      <a:pt x="502132" y="80708"/>
                      <a:pt x="504065" y="78292"/>
                      <a:pt x="505031" y="75634"/>
                    </a:cubicBezTo>
                    <a:cubicBezTo>
                      <a:pt x="505273" y="78050"/>
                      <a:pt x="506240" y="80225"/>
                      <a:pt x="507689" y="82158"/>
                    </a:cubicBezTo>
                    <a:cubicBezTo>
                      <a:pt x="509139" y="84091"/>
                      <a:pt x="511314" y="84816"/>
                      <a:pt x="514214" y="84816"/>
                    </a:cubicBezTo>
                    <a:cubicBezTo>
                      <a:pt x="515905" y="84816"/>
                      <a:pt x="517597" y="84575"/>
                      <a:pt x="519047" y="84333"/>
                    </a:cubicBezTo>
                    <a:cubicBezTo>
                      <a:pt x="520496" y="84091"/>
                      <a:pt x="521705" y="83850"/>
                      <a:pt x="522430" y="83608"/>
                    </a:cubicBezTo>
                    <a:lnTo>
                      <a:pt x="522430" y="78292"/>
                    </a:lnTo>
                    <a:close/>
                    <a:moveTo>
                      <a:pt x="458636" y="77325"/>
                    </a:moveTo>
                    <a:cubicBezTo>
                      <a:pt x="457428" y="77809"/>
                      <a:pt x="456461" y="78292"/>
                      <a:pt x="455495" y="78534"/>
                    </a:cubicBezTo>
                    <a:cubicBezTo>
                      <a:pt x="454528" y="78775"/>
                      <a:pt x="453562" y="79017"/>
                      <a:pt x="452353" y="79017"/>
                    </a:cubicBezTo>
                    <a:cubicBezTo>
                      <a:pt x="451629" y="79017"/>
                      <a:pt x="450904" y="78775"/>
                      <a:pt x="449937" y="78534"/>
                    </a:cubicBezTo>
                    <a:cubicBezTo>
                      <a:pt x="448970" y="78292"/>
                      <a:pt x="448246" y="78050"/>
                      <a:pt x="447762" y="77567"/>
                    </a:cubicBezTo>
                    <a:cubicBezTo>
                      <a:pt x="446554" y="76600"/>
                      <a:pt x="445829" y="75634"/>
                      <a:pt x="445587" y="74184"/>
                    </a:cubicBezTo>
                    <a:cubicBezTo>
                      <a:pt x="445346" y="72734"/>
                      <a:pt x="445346" y="70801"/>
                      <a:pt x="445346" y="67901"/>
                    </a:cubicBezTo>
                    <a:lnTo>
                      <a:pt x="445346" y="35280"/>
                    </a:lnTo>
                    <a:lnTo>
                      <a:pt x="458394" y="35280"/>
                    </a:lnTo>
                    <a:lnTo>
                      <a:pt x="458394" y="28997"/>
                    </a:lnTo>
                    <a:lnTo>
                      <a:pt x="445346" y="28997"/>
                    </a:lnTo>
                    <a:lnTo>
                      <a:pt x="445346" y="12807"/>
                    </a:lnTo>
                    <a:lnTo>
                      <a:pt x="435680" y="14982"/>
                    </a:lnTo>
                    <a:lnTo>
                      <a:pt x="435680" y="28997"/>
                    </a:lnTo>
                    <a:lnTo>
                      <a:pt x="426256" y="28997"/>
                    </a:lnTo>
                    <a:lnTo>
                      <a:pt x="426256" y="35280"/>
                    </a:lnTo>
                    <a:lnTo>
                      <a:pt x="435680" y="35280"/>
                    </a:lnTo>
                    <a:lnTo>
                      <a:pt x="435680" y="68868"/>
                    </a:lnTo>
                    <a:cubicBezTo>
                      <a:pt x="435680" y="71768"/>
                      <a:pt x="435680" y="74184"/>
                      <a:pt x="435922" y="76117"/>
                    </a:cubicBezTo>
                    <a:cubicBezTo>
                      <a:pt x="436163" y="78050"/>
                      <a:pt x="436888" y="79983"/>
                      <a:pt x="437855" y="81433"/>
                    </a:cubicBezTo>
                    <a:cubicBezTo>
                      <a:pt x="439063" y="83125"/>
                      <a:pt x="440513" y="84091"/>
                      <a:pt x="442446" y="84816"/>
                    </a:cubicBezTo>
                    <a:cubicBezTo>
                      <a:pt x="444379" y="85541"/>
                      <a:pt x="446312" y="85783"/>
                      <a:pt x="448487" y="85783"/>
                    </a:cubicBezTo>
                    <a:cubicBezTo>
                      <a:pt x="450662" y="85783"/>
                      <a:pt x="452837" y="85541"/>
                      <a:pt x="455012" y="84816"/>
                    </a:cubicBezTo>
                    <a:cubicBezTo>
                      <a:pt x="457186" y="84091"/>
                      <a:pt x="458878" y="83125"/>
                      <a:pt x="460569" y="82158"/>
                    </a:cubicBezTo>
                    <a:lnTo>
                      <a:pt x="458636" y="77325"/>
                    </a:lnTo>
                    <a:close/>
                    <a:moveTo>
                      <a:pt x="409825" y="28997"/>
                    </a:moveTo>
                    <a:lnTo>
                      <a:pt x="399676" y="28997"/>
                    </a:lnTo>
                    <a:lnTo>
                      <a:pt x="399676" y="84091"/>
                    </a:lnTo>
                    <a:lnTo>
                      <a:pt x="409825" y="84091"/>
                    </a:lnTo>
                    <a:lnTo>
                      <a:pt x="409825" y="28997"/>
                    </a:lnTo>
                    <a:close/>
                    <a:moveTo>
                      <a:pt x="409341" y="2416"/>
                    </a:moveTo>
                    <a:cubicBezTo>
                      <a:pt x="408133" y="1208"/>
                      <a:pt x="406683" y="483"/>
                      <a:pt x="404992" y="483"/>
                    </a:cubicBezTo>
                    <a:cubicBezTo>
                      <a:pt x="403300" y="483"/>
                      <a:pt x="401609" y="1208"/>
                      <a:pt x="400400" y="2416"/>
                    </a:cubicBezTo>
                    <a:cubicBezTo>
                      <a:pt x="399192" y="3625"/>
                      <a:pt x="398467" y="5316"/>
                      <a:pt x="398467" y="6766"/>
                    </a:cubicBezTo>
                    <a:cubicBezTo>
                      <a:pt x="398467" y="8457"/>
                      <a:pt x="399192" y="9907"/>
                      <a:pt x="400400" y="11116"/>
                    </a:cubicBezTo>
                    <a:cubicBezTo>
                      <a:pt x="401609" y="12324"/>
                      <a:pt x="403059" y="13049"/>
                      <a:pt x="404992" y="13049"/>
                    </a:cubicBezTo>
                    <a:cubicBezTo>
                      <a:pt x="406683" y="13049"/>
                      <a:pt x="408133" y="12324"/>
                      <a:pt x="409341" y="11116"/>
                    </a:cubicBezTo>
                    <a:cubicBezTo>
                      <a:pt x="410549" y="9907"/>
                      <a:pt x="411274" y="8457"/>
                      <a:pt x="411274" y="6766"/>
                    </a:cubicBezTo>
                    <a:cubicBezTo>
                      <a:pt x="411274" y="5074"/>
                      <a:pt x="410549" y="3625"/>
                      <a:pt x="409341" y="2416"/>
                    </a:cubicBezTo>
                    <a:moveTo>
                      <a:pt x="379619" y="61377"/>
                    </a:moveTo>
                    <a:cubicBezTo>
                      <a:pt x="378653" y="59444"/>
                      <a:pt x="377203" y="57994"/>
                      <a:pt x="375511" y="56544"/>
                    </a:cubicBezTo>
                    <a:cubicBezTo>
                      <a:pt x="373820" y="55094"/>
                      <a:pt x="372128" y="54128"/>
                      <a:pt x="370195" y="53403"/>
                    </a:cubicBezTo>
                    <a:cubicBezTo>
                      <a:pt x="368262" y="52678"/>
                      <a:pt x="366329" y="51953"/>
                      <a:pt x="364396" y="51470"/>
                    </a:cubicBezTo>
                    <a:cubicBezTo>
                      <a:pt x="361013" y="50503"/>
                      <a:pt x="358113" y="49295"/>
                      <a:pt x="355938" y="47603"/>
                    </a:cubicBezTo>
                    <a:cubicBezTo>
                      <a:pt x="353764" y="45912"/>
                      <a:pt x="352797" y="43737"/>
                      <a:pt x="352797" y="40837"/>
                    </a:cubicBezTo>
                    <a:cubicBezTo>
                      <a:pt x="352797" y="38663"/>
                      <a:pt x="353764" y="36730"/>
                      <a:pt x="355697" y="35280"/>
                    </a:cubicBezTo>
                    <a:cubicBezTo>
                      <a:pt x="357630" y="33830"/>
                      <a:pt x="360046" y="33105"/>
                      <a:pt x="362946" y="33105"/>
                    </a:cubicBezTo>
                    <a:cubicBezTo>
                      <a:pt x="366087" y="33105"/>
                      <a:pt x="368504" y="33588"/>
                      <a:pt x="370195" y="34796"/>
                    </a:cubicBezTo>
                    <a:cubicBezTo>
                      <a:pt x="371887" y="36005"/>
                      <a:pt x="373337" y="37213"/>
                      <a:pt x="374786" y="38421"/>
                    </a:cubicBezTo>
                    <a:lnTo>
                      <a:pt x="379619" y="32380"/>
                    </a:lnTo>
                    <a:cubicBezTo>
                      <a:pt x="378169" y="31172"/>
                      <a:pt x="376236" y="29964"/>
                      <a:pt x="373820" y="28997"/>
                    </a:cubicBezTo>
                    <a:cubicBezTo>
                      <a:pt x="371162" y="27789"/>
                      <a:pt x="367779" y="27306"/>
                      <a:pt x="363429" y="27306"/>
                    </a:cubicBezTo>
                    <a:cubicBezTo>
                      <a:pt x="360771" y="27306"/>
                      <a:pt x="358355" y="27547"/>
                      <a:pt x="355938" y="28272"/>
                    </a:cubicBezTo>
                    <a:cubicBezTo>
                      <a:pt x="353522" y="28997"/>
                      <a:pt x="351589" y="29722"/>
                      <a:pt x="349656" y="31172"/>
                    </a:cubicBezTo>
                    <a:cubicBezTo>
                      <a:pt x="347964" y="32380"/>
                      <a:pt x="346514" y="34071"/>
                      <a:pt x="345306" y="36005"/>
                    </a:cubicBezTo>
                    <a:cubicBezTo>
                      <a:pt x="344098" y="37938"/>
                      <a:pt x="343615" y="40113"/>
                      <a:pt x="343615" y="42771"/>
                    </a:cubicBezTo>
                    <a:cubicBezTo>
                      <a:pt x="343615" y="45670"/>
                      <a:pt x="344098" y="48087"/>
                      <a:pt x="345065" y="50020"/>
                    </a:cubicBezTo>
                    <a:cubicBezTo>
                      <a:pt x="346031" y="51953"/>
                      <a:pt x="347481" y="53644"/>
                      <a:pt x="348931" y="54853"/>
                    </a:cubicBezTo>
                    <a:cubicBezTo>
                      <a:pt x="350622" y="56061"/>
                      <a:pt x="352314" y="57269"/>
                      <a:pt x="354005" y="57752"/>
                    </a:cubicBezTo>
                    <a:cubicBezTo>
                      <a:pt x="355938" y="58477"/>
                      <a:pt x="357630" y="58961"/>
                      <a:pt x="359321" y="59686"/>
                    </a:cubicBezTo>
                    <a:cubicBezTo>
                      <a:pt x="362946" y="60652"/>
                      <a:pt x="365604" y="61860"/>
                      <a:pt x="367779" y="63310"/>
                    </a:cubicBezTo>
                    <a:cubicBezTo>
                      <a:pt x="369954" y="64760"/>
                      <a:pt x="370920" y="67176"/>
                      <a:pt x="370920" y="70559"/>
                    </a:cubicBezTo>
                    <a:cubicBezTo>
                      <a:pt x="370920" y="73459"/>
                      <a:pt x="369954" y="75634"/>
                      <a:pt x="368262" y="77325"/>
                    </a:cubicBezTo>
                    <a:cubicBezTo>
                      <a:pt x="366571" y="78775"/>
                      <a:pt x="364154" y="79742"/>
                      <a:pt x="360771" y="79742"/>
                    </a:cubicBezTo>
                    <a:cubicBezTo>
                      <a:pt x="359080" y="79742"/>
                      <a:pt x="357630" y="79500"/>
                      <a:pt x="355938" y="79017"/>
                    </a:cubicBezTo>
                    <a:cubicBezTo>
                      <a:pt x="354489" y="78534"/>
                      <a:pt x="353039" y="77809"/>
                      <a:pt x="351830" y="76842"/>
                    </a:cubicBezTo>
                    <a:cubicBezTo>
                      <a:pt x="350622" y="76117"/>
                      <a:pt x="349414" y="75151"/>
                      <a:pt x="348447" y="74184"/>
                    </a:cubicBezTo>
                    <a:cubicBezTo>
                      <a:pt x="347481" y="73217"/>
                      <a:pt x="346756" y="72493"/>
                      <a:pt x="346031" y="71768"/>
                    </a:cubicBezTo>
                    <a:lnTo>
                      <a:pt x="341198" y="79500"/>
                    </a:lnTo>
                    <a:cubicBezTo>
                      <a:pt x="346514" y="83608"/>
                      <a:pt x="352797" y="85783"/>
                      <a:pt x="360288" y="85783"/>
                    </a:cubicBezTo>
                    <a:cubicBezTo>
                      <a:pt x="363188" y="85783"/>
                      <a:pt x="365604" y="85300"/>
                      <a:pt x="368020" y="84575"/>
                    </a:cubicBezTo>
                    <a:cubicBezTo>
                      <a:pt x="370437" y="83850"/>
                      <a:pt x="372612" y="82641"/>
                      <a:pt x="374303" y="81192"/>
                    </a:cubicBezTo>
                    <a:cubicBezTo>
                      <a:pt x="375995" y="79742"/>
                      <a:pt x="377444" y="77809"/>
                      <a:pt x="378411" y="75634"/>
                    </a:cubicBezTo>
                    <a:cubicBezTo>
                      <a:pt x="379378" y="73459"/>
                      <a:pt x="380103" y="71043"/>
                      <a:pt x="380103" y="68143"/>
                    </a:cubicBezTo>
                    <a:cubicBezTo>
                      <a:pt x="381069" y="65485"/>
                      <a:pt x="380586" y="63310"/>
                      <a:pt x="379619" y="61377"/>
                    </a:cubicBezTo>
                    <a:moveTo>
                      <a:pt x="298428" y="84091"/>
                    </a:moveTo>
                    <a:lnTo>
                      <a:pt x="307852" y="84091"/>
                    </a:lnTo>
                    <a:lnTo>
                      <a:pt x="307852" y="57511"/>
                    </a:lnTo>
                    <a:cubicBezTo>
                      <a:pt x="307852" y="55578"/>
                      <a:pt x="307852" y="53886"/>
                      <a:pt x="308093" y="51953"/>
                    </a:cubicBezTo>
                    <a:cubicBezTo>
                      <a:pt x="308335" y="50020"/>
                      <a:pt x="308577" y="48328"/>
                      <a:pt x="308818" y="46637"/>
                    </a:cubicBezTo>
                    <a:cubicBezTo>
                      <a:pt x="309785" y="43254"/>
                      <a:pt x="310993" y="40354"/>
                      <a:pt x="312926" y="37938"/>
                    </a:cubicBezTo>
                    <a:cubicBezTo>
                      <a:pt x="314618" y="35521"/>
                      <a:pt x="316792" y="34555"/>
                      <a:pt x="318967" y="34555"/>
                    </a:cubicBezTo>
                    <a:cubicBezTo>
                      <a:pt x="322833" y="34555"/>
                      <a:pt x="324767" y="36488"/>
                      <a:pt x="325008" y="40596"/>
                    </a:cubicBezTo>
                    <a:lnTo>
                      <a:pt x="333224" y="37696"/>
                    </a:lnTo>
                    <a:cubicBezTo>
                      <a:pt x="333224" y="35763"/>
                      <a:pt x="332741" y="34313"/>
                      <a:pt x="332016" y="32863"/>
                    </a:cubicBezTo>
                    <a:cubicBezTo>
                      <a:pt x="331291" y="31413"/>
                      <a:pt x="330566" y="30447"/>
                      <a:pt x="329599" y="29722"/>
                    </a:cubicBezTo>
                    <a:cubicBezTo>
                      <a:pt x="328633" y="28997"/>
                      <a:pt x="327425" y="28272"/>
                      <a:pt x="326216" y="28030"/>
                    </a:cubicBezTo>
                    <a:cubicBezTo>
                      <a:pt x="325008" y="27547"/>
                      <a:pt x="323800" y="27547"/>
                      <a:pt x="322833" y="27547"/>
                    </a:cubicBezTo>
                    <a:cubicBezTo>
                      <a:pt x="319450" y="27547"/>
                      <a:pt x="316792" y="28514"/>
                      <a:pt x="314134" y="30205"/>
                    </a:cubicBezTo>
                    <a:cubicBezTo>
                      <a:pt x="311718" y="32138"/>
                      <a:pt x="309543" y="34555"/>
                      <a:pt x="307852" y="37696"/>
                    </a:cubicBezTo>
                    <a:lnTo>
                      <a:pt x="306643" y="28272"/>
                    </a:lnTo>
                    <a:lnTo>
                      <a:pt x="297219" y="29239"/>
                    </a:lnTo>
                    <a:cubicBezTo>
                      <a:pt x="297219" y="29722"/>
                      <a:pt x="297461" y="30447"/>
                      <a:pt x="297461" y="31413"/>
                    </a:cubicBezTo>
                    <a:cubicBezTo>
                      <a:pt x="297703" y="32380"/>
                      <a:pt x="297703" y="33588"/>
                      <a:pt x="297944" y="35038"/>
                    </a:cubicBezTo>
                    <a:cubicBezTo>
                      <a:pt x="298186" y="36488"/>
                      <a:pt x="298186" y="37696"/>
                      <a:pt x="298186" y="39146"/>
                    </a:cubicBezTo>
                    <a:cubicBezTo>
                      <a:pt x="298186" y="40596"/>
                      <a:pt x="298428" y="41804"/>
                      <a:pt x="298428" y="43254"/>
                    </a:cubicBezTo>
                    <a:lnTo>
                      <a:pt x="298428" y="84091"/>
                    </a:lnTo>
                    <a:close/>
                    <a:moveTo>
                      <a:pt x="267981" y="38179"/>
                    </a:moveTo>
                    <a:cubicBezTo>
                      <a:pt x="270156" y="41079"/>
                      <a:pt x="271122" y="45187"/>
                      <a:pt x="271122" y="50262"/>
                    </a:cubicBezTo>
                    <a:lnTo>
                      <a:pt x="271122" y="52195"/>
                    </a:lnTo>
                    <a:lnTo>
                      <a:pt x="243817" y="52195"/>
                    </a:lnTo>
                    <a:cubicBezTo>
                      <a:pt x="244058" y="49778"/>
                      <a:pt x="244783" y="47362"/>
                      <a:pt x="245508" y="45187"/>
                    </a:cubicBezTo>
                    <a:cubicBezTo>
                      <a:pt x="246233" y="43012"/>
                      <a:pt x="247441" y="41079"/>
                      <a:pt x="248649" y="39388"/>
                    </a:cubicBezTo>
                    <a:cubicBezTo>
                      <a:pt x="249858" y="37696"/>
                      <a:pt x="251549" y="36246"/>
                      <a:pt x="253241" y="35280"/>
                    </a:cubicBezTo>
                    <a:cubicBezTo>
                      <a:pt x="254932" y="34313"/>
                      <a:pt x="257107" y="33830"/>
                      <a:pt x="259282" y="33830"/>
                    </a:cubicBezTo>
                    <a:cubicBezTo>
                      <a:pt x="262906" y="33588"/>
                      <a:pt x="265806" y="35038"/>
                      <a:pt x="267981" y="38179"/>
                    </a:cubicBezTo>
                    <a:moveTo>
                      <a:pt x="281029" y="58236"/>
                    </a:moveTo>
                    <a:lnTo>
                      <a:pt x="281029" y="52678"/>
                    </a:lnTo>
                    <a:cubicBezTo>
                      <a:pt x="281029" y="49537"/>
                      <a:pt x="280788" y="46395"/>
                      <a:pt x="280063" y="43496"/>
                    </a:cubicBezTo>
                    <a:cubicBezTo>
                      <a:pt x="279338" y="40354"/>
                      <a:pt x="278130" y="37696"/>
                      <a:pt x="276438" y="35280"/>
                    </a:cubicBezTo>
                    <a:cubicBezTo>
                      <a:pt x="274747" y="32863"/>
                      <a:pt x="272572" y="30930"/>
                      <a:pt x="269672" y="29480"/>
                    </a:cubicBezTo>
                    <a:cubicBezTo>
                      <a:pt x="266773" y="28030"/>
                      <a:pt x="263390" y="27306"/>
                      <a:pt x="259040" y="27306"/>
                    </a:cubicBezTo>
                    <a:cubicBezTo>
                      <a:pt x="255415" y="27306"/>
                      <a:pt x="252274" y="28030"/>
                      <a:pt x="249133" y="29480"/>
                    </a:cubicBezTo>
                    <a:cubicBezTo>
                      <a:pt x="245991" y="30930"/>
                      <a:pt x="243333" y="32863"/>
                      <a:pt x="241159" y="35521"/>
                    </a:cubicBezTo>
                    <a:cubicBezTo>
                      <a:pt x="238984" y="38179"/>
                      <a:pt x="237051" y="41079"/>
                      <a:pt x="235842" y="44704"/>
                    </a:cubicBezTo>
                    <a:cubicBezTo>
                      <a:pt x="234634" y="48328"/>
                      <a:pt x="233909" y="52195"/>
                      <a:pt x="233909" y="56544"/>
                    </a:cubicBezTo>
                    <a:cubicBezTo>
                      <a:pt x="233909" y="66210"/>
                      <a:pt x="236084" y="73459"/>
                      <a:pt x="240675" y="78292"/>
                    </a:cubicBezTo>
                    <a:cubicBezTo>
                      <a:pt x="245025" y="83125"/>
                      <a:pt x="251791" y="85783"/>
                      <a:pt x="260490" y="85783"/>
                    </a:cubicBezTo>
                    <a:cubicBezTo>
                      <a:pt x="265081" y="85783"/>
                      <a:pt x="268947" y="84816"/>
                      <a:pt x="272572" y="83125"/>
                    </a:cubicBezTo>
                    <a:cubicBezTo>
                      <a:pt x="275955" y="81192"/>
                      <a:pt x="279338" y="78534"/>
                      <a:pt x="282238" y="75151"/>
                    </a:cubicBezTo>
                    <a:lnTo>
                      <a:pt x="278371" y="71043"/>
                    </a:lnTo>
                    <a:cubicBezTo>
                      <a:pt x="274747" y="74426"/>
                      <a:pt x="271605" y="76359"/>
                      <a:pt x="268947" y="77567"/>
                    </a:cubicBezTo>
                    <a:cubicBezTo>
                      <a:pt x="266289" y="78534"/>
                      <a:pt x="263631" y="79017"/>
                      <a:pt x="261215" y="79017"/>
                    </a:cubicBezTo>
                    <a:cubicBezTo>
                      <a:pt x="255657" y="79017"/>
                      <a:pt x="251549" y="77325"/>
                      <a:pt x="248649" y="73701"/>
                    </a:cubicBezTo>
                    <a:cubicBezTo>
                      <a:pt x="245750" y="70076"/>
                      <a:pt x="244300" y="65002"/>
                      <a:pt x="244058" y="58477"/>
                    </a:cubicBezTo>
                    <a:lnTo>
                      <a:pt x="281029" y="58477"/>
                    </a:lnTo>
                    <a:close/>
                    <a:moveTo>
                      <a:pt x="183648" y="28997"/>
                    </a:moveTo>
                    <a:lnTo>
                      <a:pt x="172774" y="28997"/>
                    </a:lnTo>
                    <a:lnTo>
                      <a:pt x="195247" y="85300"/>
                    </a:lnTo>
                    <a:lnTo>
                      <a:pt x="203221" y="85300"/>
                    </a:lnTo>
                    <a:lnTo>
                      <a:pt x="226418" y="28997"/>
                    </a:lnTo>
                    <a:lnTo>
                      <a:pt x="217236" y="28997"/>
                    </a:lnTo>
                    <a:lnTo>
                      <a:pt x="202496" y="67660"/>
                    </a:lnTo>
                    <a:cubicBezTo>
                      <a:pt x="201046" y="71526"/>
                      <a:pt x="200321" y="74426"/>
                      <a:pt x="200079" y="76359"/>
                    </a:cubicBezTo>
                    <a:cubicBezTo>
                      <a:pt x="199838" y="75392"/>
                      <a:pt x="199596" y="74184"/>
                      <a:pt x="199354" y="72734"/>
                    </a:cubicBezTo>
                    <a:cubicBezTo>
                      <a:pt x="199113" y="71284"/>
                      <a:pt x="198388" y="69351"/>
                      <a:pt x="197663" y="67176"/>
                    </a:cubicBezTo>
                    <a:lnTo>
                      <a:pt x="183648" y="28997"/>
                    </a:lnTo>
                    <a:close/>
                    <a:moveTo>
                      <a:pt x="159000" y="28997"/>
                    </a:moveTo>
                    <a:lnTo>
                      <a:pt x="148851" y="28997"/>
                    </a:lnTo>
                    <a:lnTo>
                      <a:pt x="148851" y="84091"/>
                    </a:lnTo>
                    <a:lnTo>
                      <a:pt x="159000" y="84091"/>
                    </a:lnTo>
                    <a:lnTo>
                      <a:pt x="159000" y="28997"/>
                    </a:lnTo>
                    <a:close/>
                    <a:moveTo>
                      <a:pt x="158517" y="2416"/>
                    </a:moveTo>
                    <a:cubicBezTo>
                      <a:pt x="157309" y="1208"/>
                      <a:pt x="155859" y="483"/>
                      <a:pt x="154167" y="483"/>
                    </a:cubicBezTo>
                    <a:cubicBezTo>
                      <a:pt x="152476" y="483"/>
                      <a:pt x="150784" y="1208"/>
                      <a:pt x="149576" y="2416"/>
                    </a:cubicBezTo>
                    <a:cubicBezTo>
                      <a:pt x="148368" y="3625"/>
                      <a:pt x="147643" y="5316"/>
                      <a:pt x="147643" y="6766"/>
                    </a:cubicBezTo>
                    <a:cubicBezTo>
                      <a:pt x="147643" y="8457"/>
                      <a:pt x="148368" y="9907"/>
                      <a:pt x="149576" y="11116"/>
                    </a:cubicBezTo>
                    <a:cubicBezTo>
                      <a:pt x="150784" y="12324"/>
                      <a:pt x="152476" y="13049"/>
                      <a:pt x="154167" y="13049"/>
                    </a:cubicBezTo>
                    <a:cubicBezTo>
                      <a:pt x="155859" y="13049"/>
                      <a:pt x="157309" y="12324"/>
                      <a:pt x="158517" y="11116"/>
                    </a:cubicBezTo>
                    <a:cubicBezTo>
                      <a:pt x="159725" y="9907"/>
                      <a:pt x="160450" y="8457"/>
                      <a:pt x="160450" y="6766"/>
                    </a:cubicBezTo>
                    <a:cubicBezTo>
                      <a:pt x="160450" y="5074"/>
                      <a:pt x="159725" y="3625"/>
                      <a:pt x="158517" y="2416"/>
                    </a:cubicBezTo>
                    <a:moveTo>
                      <a:pt x="128795" y="84091"/>
                    </a:moveTo>
                    <a:lnTo>
                      <a:pt x="128795" y="49537"/>
                    </a:lnTo>
                    <a:cubicBezTo>
                      <a:pt x="128795" y="46637"/>
                      <a:pt x="128553" y="43737"/>
                      <a:pt x="128312" y="41079"/>
                    </a:cubicBezTo>
                    <a:cubicBezTo>
                      <a:pt x="128070" y="38421"/>
                      <a:pt x="127345" y="36005"/>
                      <a:pt x="126137" y="34071"/>
                    </a:cubicBezTo>
                    <a:cubicBezTo>
                      <a:pt x="124929" y="32138"/>
                      <a:pt x="122996" y="30447"/>
                      <a:pt x="120338" y="29239"/>
                    </a:cubicBezTo>
                    <a:cubicBezTo>
                      <a:pt x="117680" y="28030"/>
                      <a:pt x="114297" y="27306"/>
                      <a:pt x="109705" y="27306"/>
                    </a:cubicBezTo>
                    <a:cubicBezTo>
                      <a:pt x="106806" y="27306"/>
                      <a:pt x="104389" y="27789"/>
                      <a:pt x="102214" y="28514"/>
                    </a:cubicBezTo>
                    <a:cubicBezTo>
                      <a:pt x="100040" y="29480"/>
                      <a:pt x="98348" y="30447"/>
                      <a:pt x="96898" y="31655"/>
                    </a:cubicBezTo>
                    <a:cubicBezTo>
                      <a:pt x="95449" y="32863"/>
                      <a:pt x="94240" y="34071"/>
                      <a:pt x="93274" y="35280"/>
                    </a:cubicBezTo>
                    <a:cubicBezTo>
                      <a:pt x="92307" y="36488"/>
                      <a:pt x="91824" y="37213"/>
                      <a:pt x="91341" y="37938"/>
                    </a:cubicBezTo>
                    <a:lnTo>
                      <a:pt x="90132" y="28514"/>
                    </a:lnTo>
                    <a:lnTo>
                      <a:pt x="80708" y="29480"/>
                    </a:lnTo>
                    <a:cubicBezTo>
                      <a:pt x="80708" y="29964"/>
                      <a:pt x="80950" y="30689"/>
                      <a:pt x="80950" y="31655"/>
                    </a:cubicBezTo>
                    <a:cubicBezTo>
                      <a:pt x="81192" y="32622"/>
                      <a:pt x="81192" y="33830"/>
                      <a:pt x="81433" y="35280"/>
                    </a:cubicBezTo>
                    <a:cubicBezTo>
                      <a:pt x="81675" y="36730"/>
                      <a:pt x="81675" y="37938"/>
                      <a:pt x="81675" y="39388"/>
                    </a:cubicBezTo>
                    <a:cubicBezTo>
                      <a:pt x="81675" y="40837"/>
                      <a:pt x="81917" y="42046"/>
                      <a:pt x="81917" y="43496"/>
                    </a:cubicBezTo>
                    <a:lnTo>
                      <a:pt x="81917" y="84333"/>
                    </a:lnTo>
                    <a:lnTo>
                      <a:pt x="91824" y="84333"/>
                    </a:lnTo>
                    <a:lnTo>
                      <a:pt x="91824" y="53403"/>
                    </a:lnTo>
                    <a:cubicBezTo>
                      <a:pt x="91824" y="50986"/>
                      <a:pt x="92307" y="48570"/>
                      <a:pt x="93032" y="46154"/>
                    </a:cubicBezTo>
                    <a:cubicBezTo>
                      <a:pt x="93757" y="43979"/>
                      <a:pt x="94965" y="41804"/>
                      <a:pt x="96415" y="40354"/>
                    </a:cubicBezTo>
                    <a:cubicBezTo>
                      <a:pt x="97865" y="38663"/>
                      <a:pt x="99556" y="37454"/>
                      <a:pt x="101248" y="36488"/>
                    </a:cubicBezTo>
                    <a:cubicBezTo>
                      <a:pt x="103181" y="35521"/>
                      <a:pt x="105114" y="35038"/>
                      <a:pt x="107531" y="35038"/>
                    </a:cubicBezTo>
                    <a:cubicBezTo>
                      <a:pt x="109947" y="35038"/>
                      <a:pt x="112122" y="35280"/>
                      <a:pt x="113572" y="36005"/>
                    </a:cubicBezTo>
                    <a:cubicBezTo>
                      <a:pt x="115021" y="36730"/>
                      <a:pt x="116230" y="37454"/>
                      <a:pt x="117196" y="38904"/>
                    </a:cubicBezTo>
                    <a:cubicBezTo>
                      <a:pt x="117921" y="40113"/>
                      <a:pt x="118404" y="41804"/>
                      <a:pt x="118888" y="43496"/>
                    </a:cubicBezTo>
                    <a:cubicBezTo>
                      <a:pt x="119129" y="45429"/>
                      <a:pt x="119371" y="47362"/>
                      <a:pt x="119371" y="49778"/>
                    </a:cubicBezTo>
                    <a:lnTo>
                      <a:pt x="119371" y="84333"/>
                    </a:lnTo>
                    <a:lnTo>
                      <a:pt x="128795" y="84333"/>
                    </a:lnTo>
                    <a:close/>
                    <a:moveTo>
                      <a:pt x="60894" y="5799"/>
                    </a:moveTo>
                    <a:lnTo>
                      <a:pt x="50986" y="5799"/>
                    </a:lnTo>
                    <a:lnTo>
                      <a:pt x="50986" y="54128"/>
                    </a:lnTo>
                    <a:cubicBezTo>
                      <a:pt x="50986" y="59202"/>
                      <a:pt x="50503" y="63552"/>
                      <a:pt x="49295" y="66935"/>
                    </a:cubicBezTo>
                    <a:cubicBezTo>
                      <a:pt x="48328" y="70318"/>
                      <a:pt x="46879" y="72976"/>
                      <a:pt x="44945" y="74667"/>
                    </a:cubicBezTo>
                    <a:cubicBezTo>
                      <a:pt x="43012" y="76600"/>
                      <a:pt x="40837" y="77809"/>
                      <a:pt x="38421" y="78534"/>
                    </a:cubicBezTo>
                    <a:cubicBezTo>
                      <a:pt x="36005" y="79259"/>
                      <a:pt x="33347" y="79500"/>
                      <a:pt x="30447" y="79500"/>
                    </a:cubicBezTo>
                    <a:cubicBezTo>
                      <a:pt x="27547" y="79500"/>
                      <a:pt x="24889" y="79259"/>
                      <a:pt x="22231" y="78534"/>
                    </a:cubicBezTo>
                    <a:cubicBezTo>
                      <a:pt x="19815" y="77809"/>
                      <a:pt x="17640" y="76600"/>
                      <a:pt x="15707" y="74667"/>
                    </a:cubicBezTo>
                    <a:cubicBezTo>
                      <a:pt x="14015" y="72734"/>
                      <a:pt x="12565" y="70076"/>
                      <a:pt x="11357" y="66935"/>
                    </a:cubicBezTo>
                    <a:cubicBezTo>
                      <a:pt x="10391" y="63552"/>
                      <a:pt x="9666" y="59444"/>
                      <a:pt x="9666" y="54128"/>
                    </a:cubicBezTo>
                    <a:lnTo>
                      <a:pt x="9666" y="5799"/>
                    </a:lnTo>
                    <a:lnTo>
                      <a:pt x="0" y="5799"/>
                    </a:lnTo>
                    <a:lnTo>
                      <a:pt x="0" y="54853"/>
                    </a:lnTo>
                    <a:cubicBezTo>
                      <a:pt x="0" y="66451"/>
                      <a:pt x="2658" y="74667"/>
                      <a:pt x="7733" y="79500"/>
                    </a:cubicBezTo>
                    <a:cubicBezTo>
                      <a:pt x="12807" y="84333"/>
                      <a:pt x="20540" y="86749"/>
                      <a:pt x="30689" y="86749"/>
                    </a:cubicBezTo>
                    <a:cubicBezTo>
                      <a:pt x="40837" y="86749"/>
                      <a:pt x="48570" y="84333"/>
                      <a:pt x="53403" y="79500"/>
                    </a:cubicBezTo>
                    <a:cubicBezTo>
                      <a:pt x="58477" y="74667"/>
                      <a:pt x="60894" y="66451"/>
                      <a:pt x="60894" y="54853"/>
                    </a:cubicBezTo>
                    <a:lnTo>
                      <a:pt x="60894" y="579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1"/>
                  <a:buFont typeface="Arial"/>
                  <a:buNone/>
                </a:pPr>
                <a:endParaRPr sz="1351" b="0" i="0" u="none" strike="noStrike" cap="none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3" name="Google Shape;353;p42"/>
              <p:cNvSpPr/>
              <p:nvPr/>
            </p:nvSpPr>
            <p:spPr>
              <a:xfrm>
                <a:off x="11569754" y="1219314"/>
                <a:ext cx="152234" cy="132903"/>
              </a:xfrm>
              <a:custGeom>
                <a:avLst/>
                <a:gdLst/>
                <a:ahLst/>
                <a:cxnLst/>
                <a:rect l="l" t="t" r="r" b="b"/>
                <a:pathLst>
                  <a:path w="152234" h="132902" extrusionOk="0">
                    <a:moveTo>
                      <a:pt x="0" y="134353"/>
                    </a:moveTo>
                    <a:lnTo>
                      <a:pt x="84816" y="134353"/>
                    </a:lnTo>
                    <a:cubicBezTo>
                      <a:pt x="122029" y="134353"/>
                      <a:pt x="152234" y="104389"/>
                      <a:pt x="152234" y="67176"/>
                    </a:cubicBezTo>
                    <a:cubicBezTo>
                      <a:pt x="152234" y="29964"/>
                      <a:pt x="122029" y="0"/>
                      <a:pt x="84816" y="0"/>
                    </a:cubicBezTo>
                    <a:lnTo>
                      <a:pt x="0" y="0"/>
                    </a:lnTo>
                    <a:lnTo>
                      <a:pt x="0" y="134353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1"/>
                  <a:buFont typeface="Arial"/>
                  <a:buNone/>
                </a:pPr>
                <a:endParaRPr sz="1351" b="0" i="0" u="none" strike="noStrike" cap="none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354" name="Google Shape;354;p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12044" y="366227"/>
            <a:ext cx="1998662" cy="450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Kapiteltrenner + Bild">
  <p:cSld name="Kapiteltrenner + Bild"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43"/>
          <p:cNvSpPr txBox="1">
            <a:spLocks noGrp="1"/>
          </p:cNvSpPr>
          <p:nvPr>
            <p:ph type="title"/>
          </p:nvPr>
        </p:nvSpPr>
        <p:spPr>
          <a:xfrm>
            <a:off x="3654279" y="3034543"/>
            <a:ext cx="4968228" cy="919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AB3"/>
              </a:buClr>
              <a:buSzPts val="2700"/>
              <a:buFont typeface="A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7" name="Google Shape;357;p43"/>
          <p:cNvSpPr txBox="1">
            <a:spLocks noGrp="1"/>
          </p:cNvSpPr>
          <p:nvPr>
            <p:ph type="ftr" idx="11"/>
          </p:nvPr>
        </p:nvSpPr>
        <p:spPr>
          <a:xfrm>
            <a:off x="628650" y="4975579"/>
            <a:ext cx="7129704" cy="1486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358" name="Google Shape;358;p43"/>
          <p:cNvSpPr txBox="1">
            <a:spLocks noGrp="1"/>
          </p:cNvSpPr>
          <p:nvPr>
            <p:ph type="sldNum" idx="12"/>
          </p:nvPr>
        </p:nvSpPr>
        <p:spPr>
          <a:xfrm>
            <a:off x="35496" y="4975579"/>
            <a:ext cx="337406" cy="1486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‹Nr.›</a:t>
            </a:fld>
            <a:endParaRPr dirty="0"/>
          </a:p>
        </p:txBody>
      </p:sp>
      <p:sp>
        <p:nvSpPr>
          <p:cNvPr id="359" name="Google Shape;359;p43"/>
          <p:cNvSpPr>
            <a:spLocks noGrp="1"/>
          </p:cNvSpPr>
          <p:nvPr>
            <p:ph type="pic" idx="2"/>
          </p:nvPr>
        </p:nvSpPr>
        <p:spPr>
          <a:xfrm>
            <a:off x="5370879" y="4151052"/>
            <a:ext cx="1528762" cy="582612"/>
          </a:xfrm>
          <a:prstGeom prst="rect">
            <a:avLst/>
          </a:prstGeom>
          <a:noFill/>
          <a:ln>
            <a:noFill/>
          </a:ln>
        </p:spPr>
      </p:sp>
      <p:sp>
        <p:nvSpPr>
          <p:cNvPr id="360" name="Google Shape;360;p43"/>
          <p:cNvSpPr>
            <a:spLocks noGrp="1"/>
          </p:cNvSpPr>
          <p:nvPr>
            <p:ph type="pic" idx="3"/>
          </p:nvPr>
        </p:nvSpPr>
        <p:spPr>
          <a:xfrm>
            <a:off x="3654279" y="4151976"/>
            <a:ext cx="1528762" cy="582612"/>
          </a:xfrm>
          <a:prstGeom prst="rect">
            <a:avLst/>
          </a:prstGeom>
          <a:noFill/>
          <a:ln>
            <a:noFill/>
          </a:ln>
        </p:spPr>
      </p:sp>
      <p:sp>
        <p:nvSpPr>
          <p:cNvPr id="361" name="Google Shape;361;p43"/>
          <p:cNvSpPr>
            <a:spLocks noGrp="1"/>
          </p:cNvSpPr>
          <p:nvPr>
            <p:ph type="pic" idx="4"/>
          </p:nvPr>
        </p:nvSpPr>
        <p:spPr>
          <a:xfrm>
            <a:off x="7087479" y="4151052"/>
            <a:ext cx="1528762" cy="582612"/>
          </a:xfrm>
          <a:prstGeom prst="rect">
            <a:avLst/>
          </a:prstGeom>
          <a:noFill/>
          <a:ln>
            <a:noFill/>
          </a:ln>
        </p:spPr>
      </p:sp>
      <p:sp>
        <p:nvSpPr>
          <p:cNvPr id="362" name="Google Shape;362;p43"/>
          <p:cNvSpPr txBox="1">
            <a:spLocks noGrp="1"/>
          </p:cNvSpPr>
          <p:nvPr>
            <p:ph type="body" idx="1"/>
          </p:nvPr>
        </p:nvSpPr>
        <p:spPr>
          <a:xfrm>
            <a:off x="0" y="1422400"/>
            <a:ext cx="3491880" cy="3492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0" tIns="540000" rIns="0" bIns="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oto Sans Symbols"/>
              <a:buNone/>
              <a:defRPr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◼"/>
              <a:defRPr/>
            </a:lvl2pPr>
            <a:lvl3pPr marL="1371600" lvl="2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◼"/>
              <a:defRPr/>
            </a:lvl3pPr>
            <a:lvl4pPr marL="1828800" lvl="3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◼"/>
              <a:defRPr/>
            </a:lvl4pPr>
            <a:lvl5pPr marL="2286000" lvl="4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◼"/>
              <a:defRPr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>
            <a:endParaRPr/>
          </a:p>
        </p:txBody>
      </p:sp>
      <p:pic>
        <p:nvPicPr>
          <p:cNvPr id="363" name="Google Shape;363;p4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958451"/>
            <a:ext cx="9144000" cy="19288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4" name="Google Shape;364;p43"/>
          <p:cNvGrpSpPr/>
          <p:nvPr/>
        </p:nvGrpSpPr>
        <p:grpSpPr>
          <a:xfrm>
            <a:off x="7758354" y="280904"/>
            <a:ext cx="1050055" cy="621121"/>
            <a:chOff x="10321916" y="525077"/>
            <a:chExt cx="1400072" cy="827140"/>
          </a:xfrm>
        </p:grpSpPr>
        <p:grpSp>
          <p:nvGrpSpPr>
            <p:cNvPr id="365" name="Google Shape;365;p43"/>
            <p:cNvGrpSpPr/>
            <p:nvPr/>
          </p:nvGrpSpPr>
          <p:grpSpPr>
            <a:xfrm>
              <a:off x="10321916" y="525077"/>
              <a:ext cx="1179695" cy="575590"/>
              <a:chOff x="10321916" y="525077"/>
              <a:chExt cx="1179695" cy="575590"/>
            </a:xfrm>
          </p:grpSpPr>
          <p:sp>
            <p:nvSpPr>
              <p:cNvPr id="366" name="Google Shape;366;p43"/>
              <p:cNvSpPr/>
              <p:nvPr/>
            </p:nvSpPr>
            <p:spPr>
              <a:xfrm>
                <a:off x="11143981" y="639857"/>
                <a:ext cx="357630" cy="357630"/>
              </a:xfrm>
              <a:custGeom>
                <a:avLst/>
                <a:gdLst/>
                <a:ahLst/>
                <a:cxnLst/>
                <a:rect l="l" t="t" r="r" b="b"/>
                <a:pathLst>
                  <a:path w="357629" h="357629" extrusionOk="0">
                    <a:moveTo>
                      <a:pt x="358113" y="0"/>
                    </a:moveTo>
                    <a:lnTo>
                      <a:pt x="358113" y="179540"/>
                    </a:lnTo>
                    <a:cubicBezTo>
                      <a:pt x="358113" y="286587"/>
                      <a:pt x="277888" y="359080"/>
                      <a:pt x="179057" y="359080"/>
                    </a:cubicBezTo>
                    <a:cubicBezTo>
                      <a:pt x="80225" y="359080"/>
                      <a:pt x="0" y="286587"/>
                      <a:pt x="0" y="179540"/>
                    </a:cubicBezTo>
                    <a:cubicBezTo>
                      <a:pt x="0" y="164075"/>
                      <a:pt x="0" y="0"/>
                      <a:pt x="0" y="0"/>
                    </a:cubicBezTo>
                    <a:lnTo>
                      <a:pt x="90857" y="0"/>
                    </a:lnTo>
                    <a:cubicBezTo>
                      <a:pt x="90857" y="32622"/>
                      <a:pt x="90857" y="165041"/>
                      <a:pt x="90857" y="171807"/>
                    </a:cubicBezTo>
                    <a:cubicBezTo>
                      <a:pt x="90857" y="227385"/>
                      <a:pt x="130487" y="265323"/>
                      <a:pt x="179057" y="265323"/>
                    </a:cubicBezTo>
                    <a:cubicBezTo>
                      <a:pt x="227868" y="265323"/>
                      <a:pt x="267256" y="227385"/>
                      <a:pt x="267256" y="171807"/>
                    </a:cubicBezTo>
                    <a:lnTo>
                      <a:pt x="267256" y="0"/>
                    </a:lnTo>
                    <a:lnTo>
                      <a:pt x="35811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1"/>
                  <a:buFont typeface="Arial"/>
                  <a:buNone/>
                </a:pPr>
                <a:endParaRPr sz="1351" b="0" i="0" u="none" strike="noStrike" cap="none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7" name="Google Shape;367;p43"/>
              <p:cNvSpPr/>
              <p:nvPr/>
            </p:nvSpPr>
            <p:spPr>
              <a:xfrm>
                <a:off x="10321916" y="525077"/>
                <a:ext cx="357630" cy="463952"/>
              </a:xfrm>
              <a:custGeom>
                <a:avLst/>
                <a:gdLst/>
                <a:ahLst/>
                <a:cxnLst/>
                <a:rect l="l" t="t" r="r" b="b"/>
                <a:pathLst>
                  <a:path w="357629" h="463952" extrusionOk="0">
                    <a:moveTo>
                      <a:pt x="90857" y="464435"/>
                    </a:moveTo>
                    <a:lnTo>
                      <a:pt x="0" y="464435"/>
                    </a:lnTo>
                    <a:lnTo>
                      <a:pt x="0" y="0"/>
                    </a:lnTo>
                    <a:lnTo>
                      <a:pt x="90857" y="0"/>
                    </a:lnTo>
                    <a:lnTo>
                      <a:pt x="90857" y="127345"/>
                    </a:lnTo>
                    <a:cubicBezTo>
                      <a:pt x="116955" y="113330"/>
                      <a:pt x="146918" y="105597"/>
                      <a:pt x="179298" y="105597"/>
                    </a:cubicBezTo>
                    <a:cubicBezTo>
                      <a:pt x="278130" y="105597"/>
                      <a:pt x="358355" y="178090"/>
                      <a:pt x="358355" y="285137"/>
                    </a:cubicBezTo>
                    <a:lnTo>
                      <a:pt x="358355" y="464677"/>
                    </a:lnTo>
                    <a:lnTo>
                      <a:pt x="267497" y="464677"/>
                    </a:lnTo>
                    <a:lnTo>
                      <a:pt x="267497" y="292870"/>
                    </a:lnTo>
                    <a:cubicBezTo>
                      <a:pt x="267497" y="237292"/>
                      <a:pt x="227868" y="199354"/>
                      <a:pt x="179298" y="199354"/>
                    </a:cubicBezTo>
                    <a:cubicBezTo>
                      <a:pt x="130728" y="199354"/>
                      <a:pt x="91099" y="237292"/>
                      <a:pt x="91099" y="292870"/>
                    </a:cubicBezTo>
                    <a:lnTo>
                      <a:pt x="91099" y="464435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1"/>
                  <a:buFont typeface="Arial"/>
                  <a:buNone/>
                </a:pPr>
                <a:endParaRPr sz="1351" b="0" i="0" u="none" strike="noStrike" cap="none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8" name="Google Shape;368;p43"/>
              <p:cNvSpPr/>
              <p:nvPr/>
            </p:nvSpPr>
            <p:spPr>
              <a:xfrm>
                <a:off x="10734399" y="525077"/>
                <a:ext cx="357630" cy="463952"/>
              </a:xfrm>
              <a:custGeom>
                <a:avLst/>
                <a:gdLst/>
                <a:ahLst/>
                <a:cxnLst/>
                <a:rect l="l" t="t" r="r" b="b"/>
                <a:pathLst>
                  <a:path w="357629" h="463952" extrusionOk="0">
                    <a:moveTo>
                      <a:pt x="90857" y="464435"/>
                    </a:moveTo>
                    <a:lnTo>
                      <a:pt x="0" y="464435"/>
                    </a:lnTo>
                    <a:lnTo>
                      <a:pt x="0" y="0"/>
                    </a:lnTo>
                    <a:lnTo>
                      <a:pt x="90857" y="0"/>
                    </a:lnTo>
                    <a:lnTo>
                      <a:pt x="90857" y="127345"/>
                    </a:lnTo>
                    <a:cubicBezTo>
                      <a:pt x="116955" y="113330"/>
                      <a:pt x="146918" y="105597"/>
                      <a:pt x="179298" y="105597"/>
                    </a:cubicBezTo>
                    <a:cubicBezTo>
                      <a:pt x="278130" y="105597"/>
                      <a:pt x="358355" y="178090"/>
                      <a:pt x="358355" y="285137"/>
                    </a:cubicBezTo>
                    <a:lnTo>
                      <a:pt x="358355" y="464677"/>
                    </a:lnTo>
                    <a:lnTo>
                      <a:pt x="267497" y="464677"/>
                    </a:lnTo>
                    <a:lnTo>
                      <a:pt x="267497" y="292870"/>
                    </a:lnTo>
                    <a:cubicBezTo>
                      <a:pt x="267497" y="237292"/>
                      <a:pt x="227868" y="199354"/>
                      <a:pt x="179298" y="199354"/>
                    </a:cubicBezTo>
                    <a:cubicBezTo>
                      <a:pt x="130728" y="199354"/>
                      <a:pt x="91099" y="237292"/>
                      <a:pt x="91099" y="292870"/>
                    </a:cubicBezTo>
                    <a:lnTo>
                      <a:pt x="91099" y="464435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1"/>
                  <a:buFont typeface="Arial"/>
                  <a:buNone/>
                </a:pPr>
                <a:endParaRPr sz="1351" b="0" i="0" u="none" strike="noStrike" cap="none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9" name="Google Shape;369;p43"/>
              <p:cNvSpPr/>
              <p:nvPr/>
            </p:nvSpPr>
            <p:spPr>
              <a:xfrm>
                <a:off x="10464001" y="1088585"/>
                <a:ext cx="12082" cy="12082"/>
              </a:xfrm>
              <a:custGeom>
                <a:avLst/>
                <a:gdLst/>
                <a:ahLst/>
                <a:cxnLst/>
                <a:rect l="l" t="t" r="r" b="b"/>
                <a:pathLst>
                  <a:path w="12082" h="12082" extrusionOk="0">
                    <a:moveTo>
                      <a:pt x="10874" y="1933"/>
                    </a:moveTo>
                    <a:cubicBezTo>
                      <a:pt x="9666" y="725"/>
                      <a:pt x="8216" y="0"/>
                      <a:pt x="6524" y="0"/>
                    </a:cubicBezTo>
                    <a:cubicBezTo>
                      <a:pt x="4833" y="0"/>
                      <a:pt x="3141" y="725"/>
                      <a:pt x="1933" y="1933"/>
                    </a:cubicBezTo>
                    <a:cubicBezTo>
                      <a:pt x="725" y="3141"/>
                      <a:pt x="0" y="4833"/>
                      <a:pt x="0" y="6283"/>
                    </a:cubicBezTo>
                    <a:cubicBezTo>
                      <a:pt x="0" y="7733"/>
                      <a:pt x="725" y="9424"/>
                      <a:pt x="1933" y="10632"/>
                    </a:cubicBezTo>
                    <a:cubicBezTo>
                      <a:pt x="3141" y="11840"/>
                      <a:pt x="4591" y="12565"/>
                      <a:pt x="6524" y="12565"/>
                    </a:cubicBezTo>
                    <a:cubicBezTo>
                      <a:pt x="8216" y="12565"/>
                      <a:pt x="9666" y="11840"/>
                      <a:pt x="10874" y="10632"/>
                    </a:cubicBezTo>
                    <a:cubicBezTo>
                      <a:pt x="12082" y="9424"/>
                      <a:pt x="12807" y="7974"/>
                      <a:pt x="12807" y="6283"/>
                    </a:cubicBezTo>
                    <a:cubicBezTo>
                      <a:pt x="12807" y="4591"/>
                      <a:pt x="12082" y="3383"/>
                      <a:pt x="10874" y="1933"/>
                    </a:cubicBezTo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1"/>
                  <a:buFont typeface="Arial"/>
                  <a:buNone/>
                </a:pPr>
                <a:endParaRPr sz="1351" b="0" i="0" u="none" strike="noStrike" cap="none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0" name="Google Shape;370;p43"/>
              <p:cNvSpPr/>
              <p:nvPr/>
            </p:nvSpPr>
            <p:spPr>
              <a:xfrm>
                <a:off x="10610678" y="1088585"/>
                <a:ext cx="12082" cy="12082"/>
              </a:xfrm>
              <a:custGeom>
                <a:avLst/>
                <a:gdLst/>
                <a:ahLst/>
                <a:cxnLst/>
                <a:rect l="l" t="t" r="r" b="b"/>
                <a:pathLst>
                  <a:path w="12082" h="12082" extrusionOk="0">
                    <a:moveTo>
                      <a:pt x="10874" y="1933"/>
                    </a:moveTo>
                    <a:cubicBezTo>
                      <a:pt x="9666" y="725"/>
                      <a:pt x="8216" y="0"/>
                      <a:pt x="6524" y="0"/>
                    </a:cubicBezTo>
                    <a:cubicBezTo>
                      <a:pt x="4833" y="0"/>
                      <a:pt x="3141" y="725"/>
                      <a:pt x="1933" y="1933"/>
                    </a:cubicBezTo>
                    <a:cubicBezTo>
                      <a:pt x="725" y="3141"/>
                      <a:pt x="0" y="4833"/>
                      <a:pt x="0" y="6283"/>
                    </a:cubicBezTo>
                    <a:cubicBezTo>
                      <a:pt x="0" y="7733"/>
                      <a:pt x="725" y="9424"/>
                      <a:pt x="1933" y="10632"/>
                    </a:cubicBezTo>
                    <a:cubicBezTo>
                      <a:pt x="3141" y="11840"/>
                      <a:pt x="4591" y="12565"/>
                      <a:pt x="6524" y="12565"/>
                    </a:cubicBezTo>
                    <a:cubicBezTo>
                      <a:pt x="8216" y="12565"/>
                      <a:pt x="9666" y="11840"/>
                      <a:pt x="10874" y="10632"/>
                    </a:cubicBezTo>
                    <a:cubicBezTo>
                      <a:pt x="12082" y="9424"/>
                      <a:pt x="12807" y="7974"/>
                      <a:pt x="12807" y="6283"/>
                    </a:cubicBezTo>
                    <a:cubicBezTo>
                      <a:pt x="12807" y="4591"/>
                      <a:pt x="12082" y="3383"/>
                      <a:pt x="10874" y="1933"/>
                    </a:cubicBezTo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1"/>
                  <a:buFont typeface="Arial"/>
                  <a:buNone/>
                </a:pPr>
                <a:endParaRPr sz="1351" b="0" i="0" u="none" strike="noStrike" cap="none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1" name="Google Shape;371;p43"/>
              <p:cNvSpPr/>
              <p:nvPr/>
            </p:nvSpPr>
            <p:spPr>
              <a:xfrm>
                <a:off x="10949701" y="1088585"/>
                <a:ext cx="12082" cy="12082"/>
              </a:xfrm>
              <a:custGeom>
                <a:avLst/>
                <a:gdLst/>
                <a:ahLst/>
                <a:cxnLst/>
                <a:rect l="l" t="t" r="r" b="b"/>
                <a:pathLst>
                  <a:path w="12082" h="12082" extrusionOk="0">
                    <a:moveTo>
                      <a:pt x="10874" y="1933"/>
                    </a:moveTo>
                    <a:cubicBezTo>
                      <a:pt x="9666" y="725"/>
                      <a:pt x="8216" y="0"/>
                      <a:pt x="6524" y="0"/>
                    </a:cubicBezTo>
                    <a:cubicBezTo>
                      <a:pt x="4833" y="0"/>
                      <a:pt x="3141" y="725"/>
                      <a:pt x="1933" y="1933"/>
                    </a:cubicBezTo>
                    <a:cubicBezTo>
                      <a:pt x="725" y="3141"/>
                      <a:pt x="0" y="4833"/>
                      <a:pt x="0" y="6283"/>
                    </a:cubicBezTo>
                    <a:cubicBezTo>
                      <a:pt x="0" y="7733"/>
                      <a:pt x="725" y="9424"/>
                      <a:pt x="1933" y="10632"/>
                    </a:cubicBezTo>
                    <a:cubicBezTo>
                      <a:pt x="3141" y="11840"/>
                      <a:pt x="4591" y="12565"/>
                      <a:pt x="6524" y="12565"/>
                    </a:cubicBezTo>
                    <a:cubicBezTo>
                      <a:pt x="8216" y="12565"/>
                      <a:pt x="9666" y="11840"/>
                      <a:pt x="10874" y="10632"/>
                    </a:cubicBezTo>
                    <a:cubicBezTo>
                      <a:pt x="12082" y="9424"/>
                      <a:pt x="12807" y="7974"/>
                      <a:pt x="12807" y="6283"/>
                    </a:cubicBezTo>
                    <a:cubicBezTo>
                      <a:pt x="12807" y="4591"/>
                      <a:pt x="12324" y="3383"/>
                      <a:pt x="10874" y="1933"/>
                    </a:cubicBezTo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1"/>
                  <a:buFont typeface="Arial"/>
                  <a:buNone/>
                </a:pPr>
                <a:endParaRPr sz="1351" b="0" i="0" u="none" strike="noStrike" cap="none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72" name="Google Shape;372;p43"/>
            <p:cNvSpPr/>
            <p:nvPr/>
          </p:nvSpPr>
          <p:spPr>
            <a:xfrm>
              <a:off x="10322158" y="1089069"/>
              <a:ext cx="57994" cy="77325"/>
            </a:xfrm>
            <a:custGeom>
              <a:avLst/>
              <a:gdLst/>
              <a:ahLst/>
              <a:cxnLst/>
              <a:rect l="l" t="t" r="r" b="b"/>
              <a:pathLst>
                <a:path w="57994" h="77325" extrusionOk="0">
                  <a:moveTo>
                    <a:pt x="49053" y="0"/>
                  </a:moveTo>
                  <a:lnTo>
                    <a:pt x="49053" y="34071"/>
                  </a:lnTo>
                  <a:lnTo>
                    <a:pt x="10149" y="34071"/>
                  </a:lnTo>
                  <a:lnTo>
                    <a:pt x="10149" y="0"/>
                  </a:lnTo>
                  <a:lnTo>
                    <a:pt x="0" y="0"/>
                  </a:lnTo>
                  <a:lnTo>
                    <a:pt x="0" y="78292"/>
                  </a:lnTo>
                  <a:lnTo>
                    <a:pt x="10149" y="78292"/>
                  </a:lnTo>
                  <a:lnTo>
                    <a:pt x="10149" y="40837"/>
                  </a:lnTo>
                  <a:lnTo>
                    <a:pt x="49053" y="40837"/>
                  </a:lnTo>
                  <a:lnTo>
                    <a:pt x="49053" y="78292"/>
                  </a:lnTo>
                  <a:lnTo>
                    <a:pt x="58961" y="78292"/>
                  </a:lnTo>
                  <a:lnTo>
                    <a:pt x="5896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1"/>
                <a:buFont typeface="Arial"/>
                <a:buNone/>
              </a:pPr>
              <a:endParaRPr sz="1351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" name="Google Shape;373;p43"/>
            <p:cNvSpPr/>
            <p:nvPr/>
          </p:nvSpPr>
          <p:spPr>
            <a:xfrm>
              <a:off x="10399483" y="1110575"/>
              <a:ext cx="48328" cy="57994"/>
            </a:xfrm>
            <a:custGeom>
              <a:avLst/>
              <a:gdLst/>
              <a:ahLst/>
              <a:cxnLst/>
              <a:rect l="l" t="t" r="r" b="b"/>
              <a:pathLst>
                <a:path w="48328" h="57994" extrusionOk="0">
                  <a:moveTo>
                    <a:pt x="9907" y="24647"/>
                  </a:moveTo>
                  <a:cubicBezTo>
                    <a:pt x="10149" y="22231"/>
                    <a:pt x="10874" y="19815"/>
                    <a:pt x="11599" y="17640"/>
                  </a:cubicBezTo>
                  <a:cubicBezTo>
                    <a:pt x="12324" y="15465"/>
                    <a:pt x="13532" y="13532"/>
                    <a:pt x="14740" y="11840"/>
                  </a:cubicBezTo>
                  <a:cubicBezTo>
                    <a:pt x="15948" y="10149"/>
                    <a:pt x="17640" y="8699"/>
                    <a:pt x="19331" y="7733"/>
                  </a:cubicBezTo>
                  <a:cubicBezTo>
                    <a:pt x="21023" y="6766"/>
                    <a:pt x="23198" y="6283"/>
                    <a:pt x="25372" y="6283"/>
                  </a:cubicBezTo>
                  <a:cubicBezTo>
                    <a:pt x="28755" y="6283"/>
                    <a:pt x="31655" y="7733"/>
                    <a:pt x="33830" y="10874"/>
                  </a:cubicBezTo>
                  <a:cubicBezTo>
                    <a:pt x="36005" y="13774"/>
                    <a:pt x="36971" y="17881"/>
                    <a:pt x="36971" y="22956"/>
                  </a:cubicBezTo>
                  <a:lnTo>
                    <a:pt x="36971" y="24889"/>
                  </a:lnTo>
                  <a:lnTo>
                    <a:pt x="9907" y="24889"/>
                  </a:lnTo>
                  <a:close/>
                  <a:moveTo>
                    <a:pt x="9666" y="30930"/>
                  </a:moveTo>
                  <a:lnTo>
                    <a:pt x="47120" y="30930"/>
                  </a:lnTo>
                  <a:lnTo>
                    <a:pt x="47120" y="25372"/>
                  </a:lnTo>
                  <a:cubicBezTo>
                    <a:pt x="47120" y="22231"/>
                    <a:pt x="46879" y="19090"/>
                    <a:pt x="46154" y="16190"/>
                  </a:cubicBezTo>
                  <a:cubicBezTo>
                    <a:pt x="45429" y="13049"/>
                    <a:pt x="44220" y="10391"/>
                    <a:pt x="42529" y="7974"/>
                  </a:cubicBezTo>
                  <a:cubicBezTo>
                    <a:pt x="40837" y="5558"/>
                    <a:pt x="38663" y="3625"/>
                    <a:pt x="35763" y="2175"/>
                  </a:cubicBezTo>
                  <a:cubicBezTo>
                    <a:pt x="32863" y="725"/>
                    <a:pt x="29480" y="0"/>
                    <a:pt x="25131" y="0"/>
                  </a:cubicBezTo>
                  <a:cubicBezTo>
                    <a:pt x="21506" y="0"/>
                    <a:pt x="18365" y="725"/>
                    <a:pt x="15223" y="2175"/>
                  </a:cubicBezTo>
                  <a:cubicBezTo>
                    <a:pt x="12082" y="3625"/>
                    <a:pt x="9424" y="5558"/>
                    <a:pt x="7249" y="8216"/>
                  </a:cubicBezTo>
                  <a:cubicBezTo>
                    <a:pt x="5074" y="10874"/>
                    <a:pt x="3141" y="13774"/>
                    <a:pt x="1933" y="17398"/>
                  </a:cubicBezTo>
                  <a:cubicBezTo>
                    <a:pt x="725" y="21023"/>
                    <a:pt x="0" y="24889"/>
                    <a:pt x="0" y="29239"/>
                  </a:cubicBezTo>
                  <a:cubicBezTo>
                    <a:pt x="0" y="38904"/>
                    <a:pt x="2175" y="46154"/>
                    <a:pt x="6766" y="50986"/>
                  </a:cubicBezTo>
                  <a:cubicBezTo>
                    <a:pt x="11116" y="55819"/>
                    <a:pt x="17881" y="58477"/>
                    <a:pt x="26581" y="58477"/>
                  </a:cubicBezTo>
                  <a:cubicBezTo>
                    <a:pt x="31172" y="58477"/>
                    <a:pt x="35038" y="57511"/>
                    <a:pt x="38663" y="55819"/>
                  </a:cubicBezTo>
                  <a:cubicBezTo>
                    <a:pt x="42046" y="53886"/>
                    <a:pt x="45429" y="51228"/>
                    <a:pt x="48328" y="47845"/>
                  </a:cubicBezTo>
                  <a:lnTo>
                    <a:pt x="44462" y="43737"/>
                  </a:lnTo>
                  <a:cubicBezTo>
                    <a:pt x="40837" y="47120"/>
                    <a:pt x="37696" y="49053"/>
                    <a:pt x="35038" y="50261"/>
                  </a:cubicBezTo>
                  <a:cubicBezTo>
                    <a:pt x="32380" y="51228"/>
                    <a:pt x="29722" y="51711"/>
                    <a:pt x="27306" y="51711"/>
                  </a:cubicBezTo>
                  <a:cubicBezTo>
                    <a:pt x="21748" y="51711"/>
                    <a:pt x="17640" y="50020"/>
                    <a:pt x="14740" y="46395"/>
                  </a:cubicBezTo>
                  <a:cubicBezTo>
                    <a:pt x="11599" y="42529"/>
                    <a:pt x="10149" y="37454"/>
                    <a:pt x="9666" y="3093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1"/>
                <a:buFont typeface="Arial"/>
                <a:buNone/>
              </a:pPr>
              <a:endParaRPr sz="1351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" name="Google Shape;374;p43"/>
            <p:cNvSpPr/>
            <p:nvPr/>
          </p:nvSpPr>
          <p:spPr>
            <a:xfrm>
              <a:off x="10465451" y="1112266"/>
              <a:ext cx="9666" cy="53161"/>
            </a:xfrm>
            <a:custGeom>
              <a:avLst/>
              <a:gdLst/>
              <a:ahLst/>
              <a:cxnLst/>
              <a:rect l="l" t="t" r="r" b="b"/>
              <a:pathLst>
                <a:path w="9665" h="53161" extrusionOk="0">
                  <a:moveTo>
                    <a:pt x="0" y="0"/>
                  </a:moveTo>
                  <a:lnTo>
                    <a:pt x="10149" y="0"/>
                  </a:lnTo>
                  <a:lnTo>
                    <a:pt x="10149" y="55094"/>
                  </a:lnTo>
                  <a:lnTo>
                    <a:pt x="0" y="5509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1"/>
                <a:buFont typeface="Arial"/>
                <a:buNone/>
              </a:pPr>
              <a:endParaRPr sz="1351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75" name="Google Shape;375;p43"/>
            <p:cNvGrpSpPr/>
            <p:nvPr/>
          </p:nvGrpSpPr>
          <p:grpSpPr>
            <a:xfrm>
              <a:off x="10496140" y="1110575"/>
              <a:ext cx="100523" cy="55819"/>
              <a:chOff x="10496140" y="1110575"/>
              <a:chExt cx="100523" cy="55819"/>
            </a:xfrm>
          </p:grpSpPr>
          <p:sp>
            <p:nvSpPr>
              <p:cNvPr id="376" name="Google Shape;376;p43"/>
              <p:cNvSpPr/>
              <p:nvPr/>
            </p:nvSpPr>
            <p:spPr>
              <a:xfrm>
                <a:off x="10496140" y="1110575"/>
                <a:ext cx="45912" cy="55578"/>
              </a:xfrm>
              <a:custGeom>
                <a:avLst/>
                <a:gdLst/>
                <a:ahLst/>
                <a:cxnLst/>
                <a:rect l="l" t="t" r="r" b="b"/>
                <a:pathLst>
                  <a:path w="45911" h="55577" extrusionOk="0">
                    <a:moveTo>
                      <a:pt x="48087" y="56786"/>
                    </a:moveTo>
                    <a:lnTo>
                      <a:pt x="48087" y="22231"/>
                    </a:lnTo>
                    <a:cubicBezTo>
                      <a:pt x="48087" y="19331"/>
                      <a:pt x="47845" y="16432"/>
                      <a:pt x="47603" y="13774"/>
                    </a:cubicBezTo>
                    <a:cubicBezTo>
                      <a:pt x="47362" y="11115"/>
                      <a:pt x="46637" y="8699"/>
                      <a:pt x="45429" y="6766"/>
                    </a:cubicBezTo>
                    <a:cubicBezTo>
                      <a:pt x="44220" y="4833"/>
                      <a:pt x="42287" y="3141"/>
                      <a:pt x="39629" y="1933"/>
                    </a:cubicBezTo>
                    <a:cubicBezTo>
                      <a:pt x="36971" y="725"/>
                      <a:pt x="33588" y="0"/>
                      <a:pt x="28997" y="0"/>
                    </a:cubicBezTo>
                    <a:cubicBezTo>
                      <a:pt x="26097" y="0"/>
                      <a:pt x="23681" y="483"/>
                      <a:pt x="21506" y="1208"/>
                    </a:cubicBezTo>
                    <a:cubicBezTo>
                      <a:pt x="19331" y="2175"/>
                      <a:pt x="17640" y="3141"/>
                      <a:pt x="16190" y="4350"/>
                    </a:cubicBezTo>
                    <a:cubicBezTo>
                      <a:pt x="14740" y="5558"/>
                      <a:pt x="13532" y="6766"/>
                      <a:pt x="12565" y="7974"/>
                    </a:cubicBezTo>
                    <a:cubicBezTo>
                      <a:pt x="11599" y="9182"/>
                      <a:pt x="11116" y="10149"/>
                      <a:pt x="10632" y="10632"/>
                    </a:cubicBezTo>
                    <a:lnTo>
                      <a:pt x="9424" y="967"/>
                    </a:lnTo>
                    <a:lnTo>
                      <a:pt x="0" y="1933"/>
                    </a:lnTo>
                    <a:cubicBezTo>
                      <a:pt x="0" y="2416"/>
                      <a:pt x="242" y="3141"/>
                      <a:pt x="242" y="4108"/>
                    </a:cubicBezTo>
                    <a:cubicBezTo>
                      <a:pt x="483" y="5074"/>
                      <a:pt x="483" y="6283"/>
                      <a:pt x="725" y="7733"/>
                    </a:cubicBezTo>
                    <a:cubicBezTo>
                      <a:pt x="967" y="9182"/>
                      <a:pt x="967" y="10391"/>
                      <a:pt x="967" y="11840"/>
                    </a:cubicBezTo>
                    <a:cubicBezTo>
                      <a:pt x="967" y="13290"/>
                      <a:pt x="1208" y="14499"/>
                      <a:pt x="1208" y="15948"/>
                    </a:cubicBezTo>
                    <a:lnTo>
                      <a:pt x="1208" y="56786"/>
                    </a:lnTo>
                    <a:lnTo>
                      <a:pt x="11116" y="56786"/>
                    </a:lnTo>
                    <a:lnTo>
                      <a:pt x="11116" y="25856"/>
                    </a:lnTo>
                    <a:cubicBezTo>
                      <a:pt x="11116" y="23439"/>
                      <a:pt x="11599" y="21023"/>
                      <a:pt x="12324" y="18606"/>
                    </a:cubicBezTo>
                    <a:cubicBezTo>
                      <a:pt x="13049" y="16432"/>
                      <a:pt x="14257" y="14257"/>
                      <a:pt x="15707" y="12807"/>
                    </a:cubicBezTo>
                    <a:cubicBezTo>
                      <a:pt x="17157" y="11115"/>
                      <a:pt x="18848" y="9907"/>
                      <a:pt x="20540" y="8941"/>
                    </a:cubicBezTo>
                    <a:cubicBezTo>
                      <a:pt x="22473" y="7974"/>
                      <a:pt x="24406" y="7491"/>
                      <a:pt x="26822" y="7491"/>
                    </a:cubicBezTo>
                    <a:cubicBezTo>
                      <a:pt x="29239" y="7491"/>
                      <a:pt x="31413" y="7733"/>
                      <a:pt x="32863" y="8457"/>
                    </a:cubicBezTo>
                    <a:cubicBezTo>
                      <a:pt x="34313" y="9182"/>
                      <a:pt x="35521" y="9907"/>
                      <a:pt x="36488" y="11357"/>
                    </a:cubicBezTo>
                    <a:cubicBezTo>
                      <a:pt x="37213" y="12565"/>
                      <a:pt x="37696" y="14257"/>
                      <a:pt x="38179" y="15948"/>
                    </a:cubicBezTo>
                    <a:cubicBezTo>
                      <a:pt x="38421" y="17881"/>
                      <a:pt x="38663" y="19815"/>
                      <a:pt x="38663" y="22231"/>
                    </a:cubicBezTo>
                    <a:lnTo>
                      <a:pt x="38663" y="56786"/>
                    </a:lnTo>
                    <a:lnTo>
                      <a:pt x="48087" y="5678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1"/>
                  <a:buFont typeface="Arial"/>
                  <a:buNone/>
                </a:pPr>
                <a:endParaRPr sz="1351" b="0" i="0" u="none" strike="noStrike" cap="none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7" name="Google Shape;377;p43"/>
              <p:cNvSpPr/>
              <p:nvPr/>
            </p:nvSpPr>
            <p:spPr>
              <a:xfrm>
                <a:off x="10562833" y="1110816"/>
                <a:ext cx="33830" cy="55578"/>
              </a:xfrm>
              <a:custGeom>
                <a:avLst/>
                <a:gdLst/>
                <a:ahLst/>
                <a:cxnLst/>
                <a:rect l="l" t="t" r="r" b="b"/>
                <a:pathLst>
                  <a:path w="33829" h="55577" extrusionOk="0">
                    <a:moveTo>
                      <a:pt x="1208" y="56544"/>
                    </a:moveTo>
                    <a:lnTo>
                      <a:pt x="10632" y="56544"/>
                    </a:lnTo>
                    <a:lnTo>
                      <a:pt x="10632" y="29964"/>
                    </a:lnTo>
                    <a:cubicBezTo>
                      <a:pt x="10632" y="28030"/>
                      <a:pt x="10632" y="26339"/>
                      <a:pt x="10874" y="24406"/>
                    </a:cubicBezTo>
                    <a:cubicBezTo>
                      <a:pt x="11116" y="22473"/>
                      <a:pt x="11357" y="20781"/>
                      <a:pt x="11599" y="19090"/>
                    </a:cubicBezTo>
                    <a:cubicBezTo>
                      <a:pt x="12565" y="15707"/>
                      <a:pt x="13774" y="12807"/>
                      <a:pt x="15707" y="10391"/>
                    </a:cubicBezTo>
                    <a:cubicBezTo>
                      <a:pt x="17398" y="7974"/>
                      <a:pt x="19573" y="7008"/>
                      <a:pt x="21748" y="7008"/>
                    </a:cubicBezTo>
                    <a:cubicBezTo>
                      <a:pt x="25614" y="7008"/>
                      <a:pt x="27547" y="8941"/>
                      <a:pt x="27789" y="13049"/>
                    </a:cubicBezTo>
                    <a:lnTo>
                      <a:pt x="36005" y="10149"/>
                    </a:lnTo>
                    <a:cubicBezTo>
                      <a:pt x="36005" y="8216"/>
                      <a:pt x="35521" y="6766"/>
                      <a:pt x="34796" y="5316"/>
                    </a:cubicBezTo>
                    <a:cubicBezTo>
                      <a:pt x="34072" y="3866"/>
                      <a:pt x="33347" y="2900"/>
                      <a:pt x="32380" y="2175"/>
                    </a:cubicBezTo>
                    <a:cubicBezTo>
                      <a:pt x="31413" y="1450"/>
                      <a:pt x="30205" y="725"/>
                      <a:pt x="28997" y="483"/>
                    </a:cubicBezTo>
                    <a:cubicBezTo>
                      <a:pt x="27789" y="0"/>
                      <a:pt x="26581" y="0"/>
                      <a:pt x="25614" y="0"/>
                    </a:cubicBezTo>
                    <a:cubicBezTo>
                      <a:pt x="22231" y="0"/>
                      <a:pt x="19573" y="967"/>
                      <a:pt x="16915" y="2658"/>
                    </a:cubicBezTo>
                    <a:cubicBezTo>
                      <a:pt x="14499" y="4591"/>
                      <a:pt x="12324" y="7008"/>
                      <a:pt x="10632" y="10149"/>
                    </a:cubicBezTo>
                    <a:lnTo>
                      <a:pt x="9424" y="483"/>
                    </a:lnTo>
                    <a:lnTo>
                      <a:pt x="0" y="1450"/>
                    </a:lnTo>
                    <a:cubicBezTo>
                      <a:pt x="0" y="1933"/>
                      <a:pt x="242" y="2658"/>
                      <a:pt x="242" y="3625"/>
                    </a:cubicBezTo>
                    <a:cubicBezTo>
                      <a:pt x="483" y="4591"/>
                      <a:pt x="483" y="5799"/>
                      <a:pt x="725" y="7249"/>
                    </a:cubicBezTo>
                    <a:cubicBezTo>
                      <a:pt x="967" y="8699"/>
                      <a:pt x="967" y="9907"/>
                      <a:pt x="967" y="11357"/>
                    </a:cubicBezTo>
                    <a:cubicBezTo>
                      <a:pt x="967" y="12807"/>
                      <a:pt x="1208" y="14015"/>
                      <a:pt x="1208" y="15465"/>
                    </a:cubicBezTo>
                    <a:lnTo>
                      <a:pt x="1208" y="5654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1"/>
                  <a:buFont typeface="Arial"/>
                  <a:buNone/>
                </a:pPr>
                <a:endParaRPr sz="1351" b="0" i="0" u="none" strike="noStrike" cap="none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78" name="Google Shape;378;p43"/>
            <p:cNvSpPr/>
            <p:nvPr/>
          </p:nvSpPr>
          <p:spPr>
            <a:xfrm>
              <a:off x="10612128" y="1112266"/>
              <a:ext cx="9666" cy="53161"/>
            </a:xfrm>
            <a:custGeom>
              <a:avLst/>
              <a:gdLst/>
              <a:ahLst/>
              <a:cxnLst/>
              <a:rect l="l" t="t" r="r" b="b"/>
              <a:pathLst>
                <a:path w="9665" h="53161" extrusionOk="0">
                  <a:moveTo>
                    <a:pt x="0" y="0"/>
                  </a:moveTo>
                  <a:lnTo>
                    <a:pt x="10149" y="0"/>
                  </a:lnTo>
                  <a:lnTo>
                    <a:pt x="10149" y="55094"/>
                  </a:lnTo>
                  <a:lnTo>
                    <a:pt x="0" y="5509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1"/>
                <a:buFont typeface="Arial"/>
                <a:buNone/>
              </a:pPr>
              <a:endParaRPr sz="1351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79" name="Google Shape;379;p43"/>
            <p:cNvGrpSpPr/>
            <p:nvPr/>
          </p:nvGrpSpPr>
          <p:grpSpPr>
            <a:xfrm>
              <a:off x="10639675" y="1081336"/>
              <a:ext cx="105597" cy="87233"/>
              <a:chOff x="10639675" y="1081336"/>
              <a:chExt cx="105597" cy="87233"/>
            </a:xfrm>
          </p:grpSpPr>
          <p:sp>
            <p:nvSpPr>
              <p:cNvPr id="380" name="Google Shape;380;p43"/>
              <p:cNvSpPr/>
              <p:nvPr/>
            </p:nvSpPr>
            <p:spPr>
              <a:xfrm>
                <a:off x="10639675" y="1110575"/>
                <a:ext cx="45912" cy="57994"/>
              </a:xfrm>
              <a:custGeom>
                <a:avLst/>
                <a:gdLst/>
                <a:ahLst/>
                <a:cxnLst/>
                <a:rect l="l" t="t" r="r" b="b"/>
                <a:pathLst>
                  <a:path w="45911" h="57994" extrusionOk="0">
                    <a:moveTo>
                      <a:pt x="41804" y="44462"/>
                    </a:moveTo>
                    <a:cubicBezTo>
                      <a:pt x="38663" y="47362"/>
                      <a:pt x="36005" y="49295"/>
                      <a:pt x="33830" y="50261"/>
                    </a:cubicBezTo>
                    <a:cubicBezTo>
                      <a:pt x="31655" y="51228"/>
                      <a:pt x="28997" y="51711"/>
                      <a:pt x="26581" y="51711"/>
                    </a:cubicBezTo>
                    <a:cubicBezTo>
                      <a:pt x="23439" y="51711"/>
                      <a:pt x="21023" y="51228"/>
                      <a:pt x="18848" y="50020"/>
                    </a:cubicBezTo>
                    <a:cubicBezTo>
                      <a:pt x="16673" y="48812"/>
                      <a:pt x="15223" y="47362"/>
                      <a:pt x="13774" y="45187"/>
                    </a:cubicBezTo>
                    <a:cubicBezTo>
                      <a:pt x="12565" y="43254"/>
                      <a:pt x="11599" y="40837"/>
                      <a:pt x="11116" y="38179"/>
                    </a:cubicBezTo>
                    <a:cubicBezTo>
                      <a:pt x="10632" y="35521"/>
                      <a:pt x="10391" y="32863"/>
                      <a:pt x="10391" y="30205"/>
                    </a:cubicBezTo>
                    <a:cubicBezTo>
                      <a:pt x="10391" y="27547"/>
                      <a:pt x="10632" y="24647"/>
                      <a:pt x="11357" y="21748"/>
                    </a:cubicBezTo>
                    <a:cubicBezTo>
                      <a:pt x="12082" y="18848"/>
                      <a:pt x="13049" y="16432"/>
                      <a:pt x="14257" y="14015"/>
                    </a:cubicBezTo>
                    <a:cubicBezTo>
                      <a:pt x="15707" y="11599"/>
                      <a:pt x="17398" y="9907"/>
                      <a:pt x="19331" y="8457"/>
                    </a:cubicBezTo>
                    <a:cubicBezTo>
                      <a:pt x="21506" y="7008"/>
                      <a:pt x="23923" y="6283"/>
                      <a:pt x="26822" y="6283"/>
                    </a:cubicBezTo>
                    <a:cubicBezTo>
                      <a:pt x="29964" y="6283"/>
                      <a:pt x="32622" y="6766"/>
                      <a:pt x="34555" y="7733"/>
                    </a:cubicBezTo>
                    <a:cubicBezTo>
                      <a:pt x="36488" y="8699"/>
                      <a:pt x="38179" y="9907"/>
                      <a:pt x="39629" y="11599"/>
                    </a:cubicBezTo>
                    <a:lnTo>
                      <a:pt x="44462" y="4350"/>
                    </a:lnTo>
                    <a:cubicBezTo>
                      <a:pt x="42046" y="2658"/>
                      <a:pt x="39388" y="1450"/>
                      <a:pt x="36488" y="967"/>
                    </a:cubicBezTo>
                    <a:cubicBezTo>
                      <a:pt x="33588" y="483"/>
                      <a:pt x="30689" y="0"/>
                      <a:pt x="28030" y="0"/>
                    </a:cubicBezTo>
                    <a:cubicBezTo>
                      <a:pt x="23681" y="0"/>
                      <a:pt x="19815" y="725"/>
                      <a:pt x="16432" y="2175"/>
                    </a:cubicBezTo>
                    <a:cubicBezTo>
                      <a:pt x="13049" y="3625"/>
                      <a:pt x="9907" y="5799"/>
                      <a:pt x="7491" y="8216"/>
                    </a:cubicBezTo>
                    <a:cubicBezTo>
                      <a:pt x="5074" y="10874"/>
                      <a:pt x="3141" y="14015"/>
                      <a:pt x="1933" y="17640"/>
                    </a:cubicBezTo>
                    <a:cubicBezTo>
                      <a:pt x="725" y="21264"/>
                      <a:pt x="0" y="25372"/>
                      <a:pt x="0" y="29722"/>
                    </a:cubicBezTo>
                    <a:cubicBezTo>
                      <a:pt x="0" y="39146"/>
                      <a:pt x="2416" y="46154"/>
                      <a:pt x="7008" y="50986"/>
                    </a:cubicBezTo>
                    <a:cubicBezTo>
                      <a:pt x="11599" y="55819"/>
                      <a:pt x="18123" y="58236"/>
                      <a:pt x="26581" y="58236"/>
                    </a:cubicBezTo>
                    <a:cubicBezTo>
                      <a:pt x="28030" y="58236"/>
                      <a:pt x="29480" y="57994"/>
                      <a:pt x="31172" y="57752"/>
                    </a:cubicBezTo>
                    <a:cubicBezTo>
                      <a:pt x="32863" y="57511"/>
                      <a:pt x="34555" y="57027"/>
                      <a:pt x="36246" y="56303"/>
                    </a:cubicBezTo>
                    <a:cubicBezTo>
                      <a:pt x="37938" y="55578"/>
                      <a:pt x="39629" y="54611"/>
                      <a:pt x="41321" y="53403"/>
                    </a:cubicBezTo>
                    <a:cubicBezTo>
                      <a:pt x="43012" y="52195"/>
                      <a:pt x="44462" y="50503"/>
                      <a:pt x="46154" y="48328"/>
                    </a:cubicBezTo>
                    <a:lnTo>
                      <a:pt x="41804" y="4446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1"/>
                  <a:buFont typeface="Arial"/>
                  <a:buNone/>
                </a:pPr>
                <a:endParaRPr sz="1351" b="0" i="0" u="none" strike="noStrike" cap="none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1" name="Google Shape;381;p43"/>
              <p:cNvSpPr/>
              <p:nvPr/>
            </p:nvSpPr>
            <p:spPr>
              <a:xfrm>
                <a:off x="10699360" y="1081336"/>
                <a:ext cx="45912" cy="84575"/>
              </a:xfrm>
              <a:custGeom>
                <a:avLst/>
                <a:gdLst/>
                <a:ahLst/>
                <a:cxnLst/>
                <a:rect l="l" t="t" r="r" b="b"/>
                <a:pathLst>
                  <a:path w="45911" h="84574" extrusionOk="0">
                    <a:moveTo>
                      <a:pt x="9907" y="0"/>
                    </a:moveTo>
                    <a:lnTo>
                      <a:pt x="0" y="0"/>
                    </a:lnTo>
                    <a:lnTo>
                      <a:pt x="0" y="86266"/>
                    </a:lnTo>
                    <a:lnTo>
                      <a:pt x="9907" y="86266"/>
                    </a:lnTo>
                    <a:lnTo>
                      <a:pt x="9907" y="55094"/>
                    </a:lnTo>
                    <a:cubicBezTo>
                      <a:pt x="9907" y="52678"/>
                      <a:pt x="10391" y="50261"/>
                      <a:pt x="11116" y="47845"/>
                    </a:cubicBezTo>
                    <a:cubicBezTo>
                      <a:pt x="11840" y="45670"/>
                      <a:pt x="13049" y="43737"/>
                      <a:pt x="14499" y="42046"/>
                    </a:cubicBezTo>
                    <a:cubicBezTo>
                      <a:pt x="15948" y="40354"/>
                      <a:pt x="17640" y="39146"/>
                      <a:pt x="19331" y="38179"/>
                    </a:cubicBezTo>
                    <a:cubicBezTo>
                      <a:pt x="21264" y="37213"/>
                      <a:pt x="23198" y="36730"/>
                      <a:pt x="25614" y="36730"/>
                    </a:cubicBezTo>
                    <a:cubicBezTo>
                      <a:pt x="28030" y="36730"/>
                      <a:pt x="30205" y="36971"/>
                      <a:pt x="31655" y="37696"/>
                    </a:cubicBezTo>
                    <a:cubicBezTo>
                      <a:pt x="33105" y="38421"/>
                      <a:pt x="34313" y="39146"/>
                      <a:pt x="35280" y="40596"/>
                    </a:cubicBezTo>
                    <a:cubicBezTo>
                      <a:pt x="36246" y="42046"/>
                      <a:pt x="36488" y="43496"/>
                      <a:pt x="36971" y="45187"/>
                    </a:cubicBezTo>
                    <a:cubicBezTo>
                      <a:pt x="37213" y="47120"/>
                      <a:pt x="37454" y="49053"/>
                      <a:pt x="37454" y="51470"/>
                    </a:cubicBezTo>
                    <a:lnTo>
                      <a:pt x="37454" y="86024"/>
                    </a:lnTo>
                    <a:lnTo>
                      <a:pt x="47362" y="86024"/>
                    </a:lnTo>
                    <a:lnTo>
                      <a:pt x="47362" y="51470"/>
                    </a:lnTo>
                    <a:cubicBezTo>
                      <a:pt x="47362" y="48570"/>
                      <a:pt x="47120" y="45670"/>
                      <a:pt x="46879" y="43012"/>
                    </a:cubicBezTo>
                    <a:cubicBezTo>
                      <a:pt x="46637" y="40354"/>
                      <a:pt x="45912" y="37938"/>
                      <a:pt x="44704" y="36005"/>
                    </a:cubicBezTo>
                    <a:cubicBezTo>
                      <a:pt x="43496" y="34071"/>
                      <a:pt x="41562" y="32380"/>
                      <a:pt x="38904" y="31172"/>
                    </a:cubicBezTo>
                    <a:cubicBezTo>
                      <a:pt x="36246" y="29964"/>
                      <a:pt x="32863" y="29239"/>
                      <a:pt x="28272" y="29239"/>
                    </a:cubicBezTo>
                    <a:cubicBezTo>
                      <a:pt x="25372" y="29239"/>
                      <a:pt x="22956" y="29722"/>
                      <a:pt x="20781" y="30447"/>
                    </a:cubicBezTo>
                    <a:cubicBezTo>
                      <a:pt x="18606" y="31172"/>
                      <a:pt x="16915" y="32380"/>
                      <a:pt x="15465" y="33347"/>
                    </a:cubicBezTo>
                    <a:cubicBezTo>
                      <a:pt x="14015" y="34555"/>
                      <a:pt x="12807" y="35521"/>
                      <a:pt x="12082" y="36730"/>
                    </a:cubicBezTo>
                    <a:cubicBezTo>
                      <a:pt x="11116" y="37938"/>
                      <a:pt x="10632" y="38663"/>
                      <a:pt x="10149" y="39388"/>
                    </a:cubicBezTo>
                    <a:lnTo>
                      <a:pt x="10149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1"/>
                  <a:buFont typeface="Arial"/>
                  <a:buNone/>
                </a:pPr>
                <a:endParaRPr sz="1351" b="0" i="0" u="none" strike="noStrike" cap="none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82" name="Google Shape;382;p43"/>
            <p:cNvSpPr/>
            <p:nvPr/>
          </p:nvSpPr>
          <p:spPr>
            <a:xfrm>
              <a:off x="10808824" y="1089069"/>
              <a:ext cx="57994" cy="77325"/>
            </a:xfrm>
            <a:custGeom>
              <a:avLst/>
              <a:gdLst/>
              <a:ahLst/>
              <a:cxnLst/>
              <a:rect l="l" t="t" r="r" b="b"/>
              <a:pathLst>
                <a:path w="57994" h="77325" extrusionOk="0">
                  <a:moveTo>
                    <a:pt x="10149" y="78292"/>
                  </a:moveTo>
                  <a:lnTo>
                    <a:pt x="10149" y="40837"/>
                  </a:lnTo>
                  <a:lnTo>
                    <a:pt x="48812" y="40837"/>
                  </a:lnTo>
                  <a:lnTo>
                    <a:pt x="48812" y="78292"/>
                  </a:lnTo>
                  <a:lnTo>
                    <a:pt x="58961" y="78292"/>
                  </a:lnTo>
                  <a:lnTo>
                    <a:pt x="58961" y="0"/>
                  </a:lnTo>
                  <a:lnTo>
                    <a:pt x="48812" y="0"/>
                  </a:lnTo>
                  <a:lnTo>
                    <a:pt x="48812" y="34071"/>
                  </a:lnTo>
                  <a:lnTo>
                    <a:pt x="10149" y="34071"/>
                  </a:lnTo>
                  <a:lnTo>
                    <a:pt x="10149" y="0"/>
                  </a:lnTo>
                  <a:lnTo>
                    <a:pt x="0" y="0"/>
                  </a:lnTo>
                  <a:lnTo>
                    <a:pt x="0" y="7829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1"/>
                <a:buFont typeface="Arial"/>
                <a:buNone/>
              </a:pPr>
              <a:endParaRPr sz="1351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" name="Google Shape;383;p43"/>
            <p:cNvSpPr/>
            <p:nvPr/>
          </p:nvSpPr>
          <p:spPr>
            <a:xfrm>
              <a:off x="10886391" y="1110575"/>
              <a:ext cx="48328" cy="57994"/>
            </a:xfrm>
            <a:custGeom>
              <a:avLst/>
              <a:gdLst/>
              <a:ahLst/>
              <a:cxnLst/>
              <a:rect l="l" t="t" r="r" b="b"/>
              <a:pathLst>
                <a:path w="48328" h="57994" extrusionOk="0">
                  <a:moveTo>
                    <a:pt x="9907" y="24647"/>
                  </a:moveTo>
                  <a:cubicBezTo>
                    <a:pt x="10149" y="22231"/>
                    <a:pt x="10874" y="19815"/>
                    <a:pt x="11599" y="17640"/>
                  </a:cubicBezTo>
                  <a:cubicBezTo>
                    <a:pt x="12324" y="15465"/>
                    <a:pt x="13532" y="13532"/>
                    <a:pt x="14740" y="11840"/>
                  </a:cubicBezTo>
                  <a:cubicBezTo>
                    <a:pt x="15948" y="10149"/>
                    <a:pt x="17640" y="8699"/>
                    <a:pt x="19331" y="7733"/>
                  </a:cubicBezTo>
                  <a:cubicBezTo>
                    <a:pt x="21023" y="6766"/>
                    <a:pt x="23198" y="6283"/>
                    <a:pt x="25372" y="6283"/>
                  </a:cubicBezTo>
                  <a:cubicBezTo>
                    <a:pt x="28755" y="6283"/>
                    <a:pt x="31655" y="7733"/>
                    <a:pt x="33830" y="10874"/>
                  </a:cubicBezTo>
                  <a:cubicBezTo>
                    <a:pt x="36005" y="13774"/>
                    <a:pt x="36971" y="17881"/>
                    <a:pt x="36971" y="22956"/>
                  </a:cubicBezTo>
                  <a:lnTo>
                    <a:pt x="36971" y="24889"/>
                  </a:lnTo>
                  <a:lnTo>
                    <a:pt x="9907" y="24889"/>
                  </a:lnTo>
                  <a:close/>
                  <a:moveTo>
                    <a:pt x="9666" y="30930"/>
                  </a:moveTo>
                  <a:lnTo>
                    <a:pt x="47120" y="30930"/>
                  </a:lnTo>
                  <a:lnTo>
                    <a:pt x="47120" y="25372"/>
                  </a:lnTo>
                  <a:cubicBezTo>
                    <a:pt x="47120" y="22231"/>
                    <a:pt x="46878" y="19090"/>
                    <a:pt x="46154" y="16190"/>
                  </a:cubicBezTo>
                  <a:cubicBezTo>
                    <a:pt x="45429" y="13049"/>
                    <a:pt x="44220" y="10391"/>
                    <a:pt x="42529" y="7974"/>
                  </a:cubicBezTo>
                  <a:cubicBezTo>
                    <a:pt x="40837" y="5558"/>
                    <a:pt x="38663" y="3625"/>
                    <a:pt x="35763" y="2175"/>
                  </a:cubicBezTo>
                  <a:cubicBezTo>
                    <a:pt x="32863" y="725"/>
                    <a:pt x="29480" y="0"/>
                    <a:pt x="25131" y="0"/>
                  </a:cubicBezTo>
                  <a:cubicBezTo>
                    <a:pt x="21506" y="0"/>
                    <a:pt x="18365" y="725"/>
                    <a:pt x="15223" y="2175"/>
                  </a:cubicBezTo>
                  <a:cubicBezTo>
                    <a:pt x="12082" y="3625"/>
                    <a:pt x="9424" y="5558"/>
                    <a:pt x="7249" y="8216"/>
                  </a:cubicBezTo>
                  <a:cubicBezTo>
                    <a:pt x="5074" y="10874"/>
                    <a:pt x="3141" y="13774"/>
                    <a:pt x="1933" y="17398"/>
                  </a:cubicBezTo>
                  <a:cubicBezTo>
                    <a:pt x="725" y="21023"/>
                    <a:pt x="0" y="24889"/>
                    <a:pt x="0" y="29239"/>
                  </a:cubicBezTo>
                  <a:cubicBezTo>
                    <a:pt x="0" y="38904"/>
                    <a:pt x="2175" y="46154"/>
                    <a:pt x="6766" y="50986"/>
                  </a:cubicBezTo>
                  <a:cubicBezTo>
                    <a:pt x="11116" y="55819"/>
                    <a:pt x="17881" y="58477"/>
                    <a:pt x="26581" y="58477"/>
                  </a:cubicBezTo>
                  <a:cubicBezTo>
                    <a:pt x="31172" y="58477"/>
                    <a:pt x="35038" y="57511"/>
                    <a:pt x="38663" y="55819"/>
                  </a:cubicBezTo>
                  <a:cubicBezTo>
                    <a:pt x="42046" y="53886"/>
                    <a:pt x="45429" y="51228"/>
                    <a:pt x="48328" y="47845"/>
                  </a:cubicBezTo>
                  <a:lnTo>
                    <a:pt x="44462" y="43737"/>
                  </a:lnTo>
                  <a:cubicBezTo>
                    <a:pt x="40837" y="47120"/>
                    <a:pt x="37696" y="49053"/>
                    <a:pt x="35038" y="50261"/>
                  </a:cubicBezTo>
                  <a:cubicBezTo>
                    <a:pt x="32380" y="51228"/>
                    <a:pt x="29722" y="51711"/>
                    <a:pt x="27305" y="51711"/>
                  </a:cubicBezTo>
                  <a:cubicBezTo>
                    <a:pt x="21748" y="51711"/>
                    <a:pt x="17640" y="50020"/>
                    <a:pt x="14740" y="46395"/>
                  </a:cubicBezTo>
                  <a:cubicBezTo>
                    <a:pt x="11599" y="42529"/>
                    <a:pt x="9907" y="37454"/>
                    <a:pt x="9666" y="3093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1"/>
                <a:buFont typeface="Arial"/>
                <a:buNone/>
              </a:pPr>
              <a:endParaRPr sz="1351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" name="Google Shape;384;p43"/>
            <p:cNvSpPr/>
            <p:nvPr/>
          </p:nvSpPr>
          <p:spPr>
            <a:xfrm>
              <a:off x="10951151" y="1112266"/>
              <a:ext cx="9666" cy="53161"/>
            </a:xfrm>
            <a:custGeom>
              <a:avLst/>
              <a:gdLst/>
              <a:ahLst/>
              <a:cxnLst/>
              <a:rect l="l" t="t" r="r" b="b"/>
              <a:pathLst>
                <a:path w="9665" h="53161" extrusionOk="0">
                  <a:moveTo>
                    <a:pt x="0" y="0"/>
                  </a:moveTo>
                  <a:lnTo>
                    <a:pt x="10149" y="0"/>
                  </a:lnTo>
                  <a:lnTo>
                    <a:pt x="10149" y="55094"/>
                  </a:lnTo>
                  <a:lnTo>
                    <a:pt x="0" y="5509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1"/>
                <a:buFont typeface="Arial"/>
                <a:buNone/>
              </a:pPr>
              <a:endParaRPr sz="1351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85" name="Google Shape;385;p43"/>
            <p:cNvGrpSpPr/>
            <p:nvPr/>
          </p:nvGrpSpPr>
          <p:grpSpPr>
            <a:xfrm>
              <a:off x="10321916" y="1110575"/>
              <a:ext cx="1400072" cy="241642"/>
              <a:chOff x="10321916" y="1110575"/>
              <a:chExt cx="1400072" cy="241642"/>
            </a:xfrm>
          </p:grpSpPr>
          <p:sp>
            <p:nvSpPr>
              <p:cNvPr id="386" name="Google Shape;386;p43"/>
              <p:cNvSpPr/>
              <p:nvPr/>
            </p:nvSpPr>
            <p:spPr>
              <a:xfrm>
                <a:off x="10981840" y="1110575"/>
                <a:ext cx="45912" cy="55578"/>
              </a:xfrm>
              <a:custGeom>
                <a:avLst/>
                <a:gdLst/>
                <a:ahLst/>
                <a:cxnLst/>
                <a:rect l="l" t="t" r="r" b="b"/>
                <a:pathLst>
                  <a:path w="45911" h="55577" extrusionOk="0">
                    <a:moveTo>
                      <a:pt x="48087" y="56786"/>
                    </a:moveTo>
                    <a:lnTo>
                      <a:pt x="48087" y="22231"/>
                    </a:lnTo>
                    <a:cubicBezTo>
                      <a:pt x="48087" y="19331"/>
                      <a:pt x="47845" y="16432"/>
                      <a:pt x="47603" y="13774"/>
                    </a:cubicBezTo>
                    <a:cubicBezTo>
                      <a:pt x="47362" y="11115"/>
                      <a:pt x="46637" y="8699"/>
                      <a:pt x="45429" y="6766"/>
                    </a:cubicBezTo>
                    <a:cubicBezTo>
                      <a:pt x="44220" y="4833"/>
                      <a:pt x="42287" y="3141"/>
                      <a:pt x="39629" y="1933"/>
                    </a:cubicBezTo>
                    <a:cubicBezTo>
                      <a:pt x="36971" y="725"/>
                      <a:pt x="33588" y="0"/>
                      <a:pt x="28997" y="0"/>
                    </a:cubicBezTo>
                    <a:cubicBezTo>
                      <a:pt x="26097" y="0"/>
                      <a:pt x="23681" y="483"/>
                      <a:pt x="21506" y="1208"/>
                    </a:cubicBezTo>
                    <a:cubicBezTo>
                      <a:pt x="19331" y="2175"/>
                      <a:pt x="17640" y="3141"/>
                      <a:pt x="16190" y="4350"/>
                    </a:cubicBezTo>
                    <a:cubicBezTo>
                      <a:pt x="14740" y="5558"/>
                      <a:pt x="13532" y="6766"/>
                      <a:pt x="12565" y="7974"/>
                    </a:cubicBezTo>
                    <a:cubicBezTo>
                      <a:pt x="11599" y="9182"/>
                      <a:pt x="11116" y="10149"/>
                      <a:pt x="10632" y="10632"/>
                    </a:cubicBezTo>
                    <a:lnTo>
                      <a:pt x="9424" y="967"/>
                    </a:lnTo>
                    <a:lnTo>
                      <a:pt x="0" y="1933"/>
                    </a:lnTo>
                    <a:cubicBezTo>
                      <a:pt x="0" y="2416"/>
                      <a:pt x="242" y="3141"/>
                      <a:pt x="242" y="4108"/>
                    </a:cubicBezTo>
                    <a:cubicBezTo>
                      <a:pt x="483" y="5074"/>
                      <a:pt x="483" y="6283"/>
                      <a:pt x="725" y="7733"/>
                    </a:cubicBezTo>
                    <a:cubicBezTo>
                      <a:pt x="967" y="9182"/>
                      <a:pt x="967" y="10391"/>
                      <a:pt x="967" y="11840"/>
                    </a:cubicBezTo>
                    <a:cubicBezTo>
                      <a:pt x="967" y="13290"/>
                      <a:pt x="1208" y="14499"/>
                      <a:pt x="1208" y="15948"/>
                    </a:cubicBezTo>
                    <a:lnTo>
                      <a:pt x="1208" y="56786"/>
                    </a:lnTo>
                    <a:lnTo>
                      <a:pt x="11116" y="56786"/>
                    </a:lnTo>
                    <a:lnTo>
                      <a:pt x="11116" y="25856"/>
                    </a:lnTo>
                    <a:cubicBezTo>
                      <a:pt x="11116" y="23439"/>
                      <a:pt x="11599" y="21023"/>
                      <a:pt x="12324" y="18606"/>
                    </a:cubicBezTo>
                    <a:cubicBezTo>
                      <a:pt x="13049" y="16432"/>
                      <a:pt x="14257" y="14257"/>
                      <a:pt x="15707" y="12807"/>
                    </a:cubicBezTo>
                    <a:cubicBezTo>
                      <a:pt x="17157" y="11115"/>
                      <a:pt x="18848" y="9907"/>
                      <a:pt x="20540" y="8941"/>
                    </a:cubicBezTo>
                    <a:cubicBezTo>
                      <a:pt x="22473" y="7974"/>
                      <a:pt x="24406" y="7491"/>
                      <a:pt x="26822" y="7491"/>
                    </a:cubicBezTo>
                    <a:cubicBezTo>
                      <a:pt x="29239" y="7491"/>
                      <a:pt x="31413" y="7733"/>
                      <a:pt x="32863" y="8457"/>
                    </a:cubicBezTo>
                    <a:cubicBezTo>
                      <a:pt x="34313" y="9182"/>
                      <a:pt x="35521" y="9907"/>
                      <a:pt x="36488" y="11357"/>
                    </a:cubicBezTo>
                    <a:cubicBezTo>
                      <a:pt x="37213" y="12565"/>
                      <a:pt x="37696" y="14257"/>
                      <a:pt x="38179" y="15948"/>
                    </a:cubicBezTo>
                    <a:cubicBezTo>
                      <a:pt x="38421" y="17881"/>
                      <a:pt x="38663" y="19815"/>
                      <a:pt x="38663" y="22231"/>
                    </a:cubicBezTo>
                    <a:lnTo>
                      <a:pt x="38663" y="56786"/>
                    </a:lnTo>
                    <a:lnTo>
                      <a:pt x="48087" y="5678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1"/>
                  <a:buFont typeface="Arial"/>
                  <a:buNone/>
                </a:pPr>
                <a:endParaRPr sz="1351" b="0" i="0" u="none" strike="noStrike" cap="none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7" name="Google Shape;387;p43"/>
              <p:cNvSpPr/>
              <p:nvPr/>
            </p:nvSpPr>
            <p:spPr>
              <a:xfrm>
                <a:off x="11046358" y="1110575"/>
                <a:ext cx="48328" cy="57994"/>
              </a:xfrm>
              <a:custGeom>
                <a:avLst/>
                <a:gdLst/>
                <a:ahLst/>
                <a:cxnLst/>
                <a:rect l="l" t="t" r="r" b="b"/>
                <a:pathLst>
                  <a:path w="48328" h="57994" extrusionOk="0">
                    <a:moveTo>
                      <a:pt x="9907" y="24647"/>
                    </a:moveTo>
                    <a:cubicBezTo>
                      <a:pt x="10149" y="22231"/>
                      <a:pt x="10874" y="19815"/>
                      <a:pt x="11599" y="17640"/>
                    </a:cubicBezTo>
                    <a:cubicBezTo>
                      <a:pt x="12324" y="15465"/>
                      <a:pt x="13532" y="13532"/>
                      <a:pt x="14740" y="11840"/>
                    </a:cubicBezTo>
                    <a:cubicBezTo>
                      <a:pt x="15948" y="10149"/>
                      <a:pt x="17640" y="8699"/>
                      <a:pt x="19331" y="7733"/>
                    </a:cubicBezTo>
                    <a:cubicBezTo>
                      <a:pt x="21023" y="6766"/>
                      <a:pt x="23198" y="6283"/>
                      <a:pt x="25372" y="6283"/>
                    </a:cubicBezTo>
                    <a:cubicBezTo>
                      <a:pt x="28755" y="6283"/>
                      <a:pt x="31655" y="7733"/>
                      <a:pt x="33830" y="10874"/>
                    </a:cubicBezTo>
                    <a:cubicBezTo>
                      <a:pt x="36005" y="13774"/>
                      <a:pt x="36971" y="17881"/>
                      <a:pt x="36971" y="22956"/>
                    </a:cubicBezTo>
                    <a:lnTo>
                      <a:pt x="36971" y="24889"/>
                    </a:lnTo>
                    <a:lnTo>
                      <a:pt x="9907" y="24889"/>
                    </a:lnTo>
                    <a:close/>
                    <a:moveTo>
                      <a:pt x="9666" y="30930"/>
                    </a:moveTo>
                    <a:lnTo>
                      <a:pt x="47120" y="30930"/>
                    </a:lnTo>
                    <a:lnTo>
                      <a:pt x="47120" y="25372"/>
                    </a:lnTo>
                    <a:cubicBezTo>
                      <a:pt x="47120" y="22231"/>
                      <a:pt x="46879" y="19090"/>
                      <a:pt x="46154" y="16190"/>
                    </a:cubicBezTo>
                    <a:cubicBezTo>
                      <a:pt x="45429" y="13049"/>
                      <a:pt x="44220" y="10391"/>
                      <a:pt x="42529" y="7974"/>
                    </a:cubicBezTo>
                    <a:cubicBezTo>
                      <a:pt x="40838" y="5558"/>
                      <a:pt x="38663" y="3625"/>
                      <a:pt x="35763" y="2175"/>
                    </a:cubicBezTo>
                    <a:cubicBezTo>
                      <a:pt x="32863" y="725"/>
                      <a:pt x="29480" y="0"/>
                      <a:pt x="25131" y="0"/>
                    </a:cubicBezTo>
                    <a:cubicBezTo>
                      <a:pt x="21506" y="0"/>
                      <a:pt x="18365" y="725"/>
                      <a:pt x="15223" y="2175"/>
                    </a:cubicBezTo>
                    <a:cubicBezTo>
                      <a:pt x="12082" y="3625"/>
                      <a:pt x="9424" y="5558"/>
                      <a:pt x="7249" y="8216"/>
                    </a:cubicBezTo>
                    <a:cubicBezTo>
                      <a:pt x="5074" y="10874"/>
                      <a:pt x="3141" y="13774"/>
                      <a:pt x="1933" y="17398"/>
                    </a:cubicBezTo>
                    <a:cubicBezTo>
                      <a:pt x="725" y="21023"/>
                      <a:pt x="0" y="24889"/>
                      <a:pt x="0" y="29239"/>
                    </a:cubicBezTo>
                    <a:cubicBezTo>
                      <a:pt x="0" y="38904"/>
                      <a:pt x="2175" y="46154"/>
                      <a:pt x="6766" y="50986"/>
                    </a:cubicBezTo>
                    <a:cubicBezTo>
                      <a:pt x="11116" y="55819"/>
                      <a:pt x="17882" y="58477"/>
                      <a:pt x="26581" y="58477"/>
                    </a:cubicBezTo>
                    <a:cubicBezTo>
                      <a:pt x="31172" y="58477"/>
                      <a:pt x="35038" y="57511"/>
                      <a:pt x="38663" y="55819"/>
                    </a:cubicBezTo>
                    <a:cubicBezTo>
                      <a:pt x="42046" y="53886"/>
                      <a:pt x="45429" y="51228"/>
                      <a:pt x="48328" y="47845"/>
                    </a:cubicBezTo>
                    <a:lnTo>
                      <a:pt x="44462" y="43737"/>
                    </a:lnTo>
                    <a:cubicBezTo>
                      <a:pt x="40838" y="47120"/>
                      <a:pt x="37696" y="49053"/>
                      <a:pt x="35038" y="50261"/>
                    </a:cubicBezTo>
                    <a:cubicBezTo>
                      <a:pt x="32380" y="51228"/>
                      <a:pt x="29722" y="51711"/>
                      <a:pt x="27306" y="51711"/>
                    </a:cubicBezTo>
                    <a:cubicBezTo>
                      <a:pt x="21748" y="51711"/>
                      <a:pt x="17640" y="50020"/>
                      <a:pt x="14740" y="46395"/>
                    </a:cubicBezTo>
                    <a:cubicBezTo>
                      <a:pt x="11357" y="42529"/>
                      <a:pt x="9907" y="37454"/>
                      <a:pt x="9666" y="30930"/>
                    </a:cubicBezTo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1"/>
                  <a:buFont typeface="Arial"/>
                  <a:buNone/>
                </a:pPr>
                <a:endParaRPr sz="1351" b="0" i="0" u="none" strike="noStrike" cap="none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8" name="Google Shape;388;p43"/>
              <p:cNvSpPr/>
              <p:nvPr/>
            </p:nvSpPr>
            <p:spPr>
              <a:xfrm>
                <a:off x="10321916" y="1217139"/>
                <a:ext cx="1179212" cy="84575"/>
              </a:xfrm>
              <a:custGeom>
                <a:avLst/>
                <a:gdLst/>
                <a:ahLst/>
                <a:cxnLst/>
                <a:rect l="l" t="t" r="r" b="b"/>
                <a:pathLst>
                  <a:path w="1179211" h="84574" extrusionOk="0">
                    <a:moveTo>
                      <a:pt x="1181145" y="2658"/>
                    </a:moveTo>
                    <a:cubicBezTo>
                      <a:pt x="1179937" y="1933"/>
                      <a:pt x="1178245" y="1450"/>
                      <a:pt x="1176071" y="725"/>
                    </a:cubicBezTo>
                    <a:cubicBezTo>
                      <a:pt x="1173654" y="242"/>
                      <a:pt x="1171238" y="0"/>
                      <a:pt x="1168580" y="0"/>
                    </a:cubicBezTo>
                    <a:cubicBezTo>
                      <a:pt x="1164955" y="0"/>
                      <a:pt x="1161572" y="725"/>
                      <a:pt x="1158672" y="1933"/>
                    </a:cubicBezTo>
                    <a:cubicBezTo>
                      <a:pt x="1155773" y="3383"/>
                      <a:pt x="1153115" y="5558"/>
                      <a:pt x="1151182" y="8941"/>
                    </a:cubicBezTo>
                    <a:cubicBezTo>
                      <a:pt x="1149490" y="11357"/>
                      <a:pt x="1148523" y="14015"/>
                      <a:pt x="1148282" y="16915"/>
                    </a:cubicBezTo>
                    <a:cubicBezTo>
                      <a:pt x="1148040" y="19815"/>
                      <a:pt x="1147799" y="22473"/>
                      <a:pt x="1147799" y="25131"/>
                    </a:cubicBezTo>
                    <a:lnTo>
                      <a:pt x="1147799" y="29239"/>
                    </a:lnTo>
                    <a:lnTo>
                      <a:pt x="1137891" y="29239"/>
                    </a:lnTo>
                    <a:lnTo>
                      <a:pt x="1137891" y="35521"/>
                    </a:lnTo>
                    <a:lnTo>
                      <a:pt x="1147799" y="35521"/>
                    </a:lnTo>
                    <a:lnTo>
                      <a:pt x="1147799" y="84333"/>
                    </a:lnTo>
                    <a:lnTo>
                      <a:pt x="1157223" y="84333"/>
                    </a:lnTo>
                    <a:lnTo>
                      <a:pt x="1157223" y="35280"/>
                    </a:lnTo>
                    <a:lnTo>
                      <a:pt x="1172446" y="35280"/>
                    </a:lnTo>
                    <a:lnTo>
                      <a:pt x="1172446" y="28997"/>
                    </a:lnTo>
                    <a:lnTo>
                      <a:pt x="1157223" y="28997"/>
                    </a:lnTo>
                    <a:lnTo>
                      <a:pt x="1157223" y="25372"/>
                    </a:lnTo>
                    <a:cubicBezTo>
                      <a:pt x="1157223" y="23198"/>
                      <a:pt x="1157223" y="21023"/>
                      <a:pt x="1157464" y="18606"/>
                    </a:cubicBezTo>
                    <a:cubicBezTo>
                      <a:pt x="1157706" y="16190"/>
                      <a:pt x="1157948" y="14257"/>
                      <a:pt x="1158672" y="12324"/>
                    </a:cubicBezTo>
                    <a:cubicBezTo>
                      <a:pt x="1159397" y="10391"/>
                      <a:pt x="1160364" y="8941"/>
                      <a:pt x="1161572" y="7733"/>
                    </a:cubicBezTo>
                    <a:cubicBezTo>
                      <a:pt x="1162780" y="6524"/>
                      <a:pt x="1164714" y="5799"/>
                      <a:pt x="1167130" y="5799"/>
                    </a:cubicBezTo>
                    <a:cubicBezTo>
                      <a:pt x="1169546" y="5799"/>
                      <a:pt x="1171721" y="6283"/>
                      <a:pt x="1173413" y="7008"/>
                    </a:cubicBezTo>
                    <a:cubicBezTo>
                      <a:pt x="1175104" y="7733"/>
                      <a:pt x="1176554" y="8699"/>
                      <a:pt x="1177762" y="9666"/>
                    </a:cubicBezTo>
                    <a:lnTo>
                      <a:pt x="1181145" y="2658"/>
                    </a:lnTo>
                    <a:close/>
                    <a:moveTo>
                      <a:pt x="1092946" y="84091"/>
                    </a:moveTo>
                    <a:lnTo>
                      <a:pt x="1102370" y="84091"/>
                    </a:lnTo>
                    <a:lnTo>
                      <a:pt x="1102370" y="57511"/>
                    </a:lnTo>
                    <a:cubicBezTo>
                      <a:pt x="1102370" y="55578"/>
                      <a:pt x="1102370" y="53886"/>
                      <a:pt x="1102612" y="51953"/>
                    </a:cubicBezTo>
                    <a:cubicBezTo>
                      <a:pt x="1102853" y="50020"/>
                      <a:pt x="1103095" y="48328"/>
                      <a:pt x="1103337" y="46637"/>
                    </a:cubicBezTo>
                    <a:cubicBezTo>
                      <a:pt x="1104303" y="43254"/>
                      <a:pt x="1105511" y="40354"/>
                      <a:pt x="1107444" y="37938"/>
                    </a:cubicBezTo>
                    <a:cubicBezTo>
                      <a:pt x="1109136" y="35521"/>
                      <a:pt x="1111311" y="34555"/>
                      <a:pt x="1113485" y="34555"/>
                    </a:cubicBezTo>
                    <a:cubicBezTo>
                      <a:pt x="1117352" y="34555"/>
                      <a:pt x="1119285" y="36488"/>
                      <a:pt x="1119526" y="40596"/>
                    </a:cubicBezTo>
                    <a:lnTo>
                      <a:pt x="1127742" y="37696"/>
                    </a:lnTo>
                    <a:cubicBezTo>
                      <a:pt x="1127742" y="35763"/>
                      <a:pt x="1127259" y="34313"/>
                      <a:pt x="1126534" y="32863"/>
                    </a:cubicBezTo>
                    <a:cubicBezTo>
                      <a:pt x="1125809" y="31413"/>
                      <a:pt x="1125084" y="30447"/>
                      <a:pt x="1124118" y="29722"/>
                    </a:cubicBezTo>
                    <a:cubicBezTo>
                      <a:pt x="1123151" y="28997"/>
                      <a:pt x="1121943" y="28272"/>
                      <a:pt x="1120735" y="28030"/>
                    </a:cubicBezTo>
                    <a:cubicBezTo>
                      <a:pt x="1119526" y="27547"/>
                      <a:pt x="1118318" y="27547"/>
                      <a:pt x="1117352" y="27547"/>
                    </a:cubicBezTo>
                    <a:cubicBezTo>
                      <a:pt x="1113969" y="27547"/>
                      <a:pt x="1111311" y="28514"/>
                      <a:pt x="1108653" y="30205"/>
                    </a:cubicBezTo>
                    <a:cubicBezTo>
                      <a:pt x="1106236" y="32138"/>
                      <a:pt x="1104061" y="34555"/>
                      <a:pt x="1102370" y="37696"/>
                    </a:cubicBezTo>
                    <a:lnTo>
                      <a:pt x="1101162" y="28272"/>
                    </a:lnTo>
                    <a:lnTo>
                      <a:pt x="1091738" y="29239"/>
                    </a:lnTo>
                    <a:cubicBezTo>
                      <a:pt x="1091738" y="29722"/>
                      <a:pt x="1091979" y="30447"/>
                      <a:pt x="1091979" y="31413"/>
                    </a:cubicBezTo>
                    <a:cubicBezTo>
                      <a:pt x="1092221" y="32380"/>
                      <a:pt x="1092221" y="33588"/>
                      <a:pt x="1092463" y="35038"/>
                    </a:cubicBezTo>
                    <a:cubicBezTo>
                      <a:pt x="1092704" y="36488"/>
                      <a:pt x="1092704" y="37696"/>
                      <a:pt x="1092704" y="39146"/>
                    </a:cubicBezTo>
                    <a:cubicBezTo>
                      <a:pt x="1092704" y="40596"/>
                      <a:pt x="1092946" y="41804"/>
                      <a:pt x="1092946" y="43254"/>
                    </a:cubicBezTo>
                    <a:lnTo>
                      <a:pt x="1092946" y="84091"/>
                    </a:lnTo>
                    <a:close/>
                    <a:moveTo>
                      <a:pt x="1062016" y="72251"/>
                    </a:moveTo>
                    <a:cubicBezTo>
                      <a:pt x="1059116" y="76359"/>
                      <a:pt x="1055008" y="78292"/>
                      <a:pt x="1049934" y="78292"/>
                    </a:cubicBezTo>
                    <a:cubicBezTo>
                      <a:pt x="1044617" y="78292"/>
                      <a:pt x="1040751" y="76359"/>
                      <a:pt x="1037852" y="72251"/>
                    </a:cubicBezTo>
                    <a:cubicBezTo>
                      <a:pt x="1034952" y="68143"/>
                      <a:pt x="1033502" y="62827"/>
                      <a:pt x="1033502" y="55819"/>
                    </a:cubicBezTo>
                    <a:cubicBezTo>
                      <a:pt x="1033502" y="49053"/>
                      <a:pt x="1034952" y="43737"/>
                      <a:pt x="1037852" y="39629"/>
                    </a:cubicBezTo>
                    <a:cubicBezTo>
                      <a:pt x="1040751" y="35521"/>
                      <a:pt x="1044859" y="33588"/>
                      <a:pt x="1050175" y="33588"/>
                    </a:cubicBezTo>
                    <a:cubicBezTo>
                      <a:pt x="1055491" y="33588"/>
                      <a:pt x="1059599" y="35521"/>
                      <a:pt x="1062499" y="39629"/>
                    </a:cubicBezTo>
                    <a:cubicBezTo>
                      <a:pt x="1065399" y="43737"/>
                      <a:pt x="1066849" y="49053"/>
                      <a:pt x="1066849" y="55819"/>
                    </a:cubicBezTo>
                    <a:cubicBezTo>
                      <a:pt x="1066365" y="62827"/>
                      <a:pt x="1064915" y="68143"/>
                      <a:pt x="1062016" y="72251"/>
                    </a:cubicBezTo>
                    <a:moveTo>
                      <a:pt x="1075306" y="44462"/>
                    </a:moveTo>
                    <a:cubicBezTo>
                      <a:pt x="1074098" y="40837"/>
                      <a:pt x="1072406" y="37938"/>
                      <a:pt x="1070232" y="35280"/>
                    </a:cubicBezTo>
                    <a:cubicBezTo>
                      <a:pt x="1068057" y="32863"/>
                      <a:pt x="1065157" y="30930"/>
                      <a:pt x="1061774" y="29480"/>
                    </a:cubicBezTo>
                    <a:cubicBezTo>
                      <a:pt x="1058391" y="28030"/>
                      <a:pt x="1054525" y="27306"/>
                      <a:pt x="1050175" y="27306"/>
                    </a:cubicBezTo>
                    <a:cubicBezTo>
                      <a:pt x="1045826" y="27306"/>
                      <a:pt x="1041959" y="28030"/>
                      <a:pt x="1038576" y="29480"/>
                    </a:cubicBezTo>
                    <a:cubicBezTo>
                      <a:pt x="1035193" y="30930"/>
                      <a:pt x="1032294" y="32863"/>
                      <a:pt x="1030119" y="35280"/>
                    </a:cubicBezTo>
                    <a:cubicBezTo>
                      <a:pt x="1027703" y="37696"/>
                      <a:pt x="1026011" y="40837"/>
                      <a:pt x="1024803" y="44462"/>
                    </a:cubicBezTo>
                    <a:cubicBezTo>
                      <a:pt x="1023595" y="48087"/>
                      <a:pt x="1023111" y="51953"/>
                      <a:pt x="1023111" y="56303"/>
                    </a:cubicBezTo>
                    <a:cubicBezTo>
                      <a:pt x="1023111" y="60894"/>
                      <a:pt x="1023836" y="65002"/>
                      <a:pt x="1025286" y="68626"/>
                    </a:cubicBezTo>
                    <a:cubicBezTo>
                      <a:pt x="1026736" y="72251"/>
                      <a:pt x="1028669" y="75392"/>
                      <a:pt x="1031086" y="77809"/>
                    </a:cubicBezTo>
                    <a:cubicBezTo>
                      <a:pt x="1033502" y="80467"/>
                      <a:pt x="1036402" y="82400"/>
                      <a:pt x="1039785" y="83608"/>
                    </a:cubicBezTo>
                    <a:cubicBezTo>
                      <a:pt x="1043168" y="85058"/>
                      <a:pt x="1046551" y="85783"/>
                      <a:pt x="1050417" y="85783"/>
                    </a:cubicBezTo>
                    <a:cubicBezTo>
                      <a:pt x="1054283" y="85783"/>
                      <a:pt x="1057666" y="85058"/>
                      <a:pt x="1061049" y="83608"/>
                    </a:cubicBezTo>
                    <a:cubicBezTo>
                      <a:pt x="1064432" y="82158"/>
                      <a:pt x="1067332" y="80225"/>
                      <a:pt x="1069748" y="77809"/>
                    </a:cubicBezTo>
                    <a:cubicBezTo>
                      <a:pt x="1072165" y="75151"/>
                      <a:pt x="1074098" y="72251"/>
                      <a:pt x="1075548" y="68626"/>
                    </a:cubicBezTo>
                    <a:cubicBezTo>
                      <a:pt x="1076998" y="65002"/>
                      <a:pt x="1077722" y="60894"/>
                      <a:pt x="1077722" y="56303"/>
                    </a:cubicBezTo>
                    <a:cubicBezTo>
                      <a:pt x="1076998" y="51953"/>
                      <a:pt x="1076514" y="48087"/>
                      <a:pt x="1075306" y="44462"/>
                    </a:cubicBezTo>
                    <a:moveTo>
                      <a:pt x="998464" y="84816"/>
                    </a:moveTo>
                    <a:lnTo>
                      <a:pt x="1007888" y="83850"/>
                    </a:lnTo>
                    <a:cubicBezTo>
                      <a:pt x="1007888" y="83366"/>
                      <a:pt x="1007646" y="82641"/>
                      <a:pt x="1007646" y="81675"/>
                    </a:cubicBezTo>
                    <a:cubicBezTo>
                      <a:pt x="1007405" y="80708"/>
                      <a:pt x="1007405" y="79500"/>
                      <a:pt x="1007163" y="78050"/>
                    </a:cubicBezTo>
                    <a:cubicBezTo>
                      <a:pt x="1006921" y="76842"/>
                      <a:pt x="1006921" y="75392"/>
                      <a:pt x="1006921" y="73942"/>
                    </a:cubicBezTo>
                    <a:cubicBezTo>
                      <a:pt x="1006921" y="72493"/>
                      <a:pt x="1006680" y="71043"/>
                      <a:pt x="1006680" y="69834"/>
                    </a:cubicBezTo>
                    <a:lnTo>
                      <a:pt x="1006680" y="483"/>
                    </a:lnTo>
                    <a:lnTo>
                      <a:pt x="997497" y="483"/>
                    </a:lnTo>
                    <a:lnTo>
                      <a:pt x="997497" y="36730"/>
                    </a:lnTo>
                    <a:cubicBezTo>
                      <a:pt x="996048" y="34071"/>
                      <a:pt x="993873" y="31897"/>
                      <a:pt x="990973" y="29964"/>
                    </a:cubicBezTo>
                    <a:cubicBezTo>
                      <a:pt x="988073" y="28030"/>
                      <a:pt x="984449" y="27064"/>
                      <a:pt x="980341" y="27064"/>
                    </a:cubicBezTo>
                    <a:cubicBezTo>
                      <a:pt x="976958" y="27064"/>
                      <a:pt x="973575" y="27789"/>
                      <a:pt x="970675" y="28997"/>
                    </a:cubicBezTo>
                    <a:cubicBezTo>
                      <a:pt x="967534" y="30205"/>
                      <a:pt x="965117" y="32138"/>
                      <a:pt x="962701" y="34555"/>
                    </a:cubicBezTo>
                    <a:cubicBezTo>
                      <a:pt x="960526" y="36971"/>
                      <a:pt x="958593" y="40113"/>
                      <a:pt x="957385" y="43737"/>
                    </a:cubicBezTo>
                    <a:cubicBezTo>
                      <a:pt x="955935" y="47362"/>
                      <a:pt x="955452" y="51711"/>
                      <a:pt x="955452" y="56544"/>
                    </a:cubicBezTo>
                    <a:cubicBezTo>
                      <a:pt x="955452" y="60410"/>
                      <a:pt x="955935" y="64277"/>
                      <a:pt x="956902" y="67660"/>
                    </a:cubicBezTo>
                    <a:cubicBezTo>
                      <a:pt x="957868" y="71043"/>
                      <a:pt x="959318" y="74184"/>
                      <a:pt x="961251" y="76842"/>
                    </a:cubicBezTo>
                    <a:cubicBezTo>
                      <a:pt x="963184" y="79500"/>
                      <a:pt x="965842" y="81433"/>
                      <a:pt x="968742" y="83125"/>
                    </a:cubicBezTo>
                    <a:cubicBezTo>
                      <a:pt x="971883" y="84575"/>
                      <a:pt x="975508" y="85300"/>
                      <a:pt x="979616" y="85300"/>
                    </a:cubicBezTo>
                    <a:cubicBezTo>
                      <a:pt x="982274" y="85300"/>
                      <a:pt x="984690" y="84816"/>
                      <a:pt x="986623" y="84091"/>
                    </a:cubicBezTo>
                    <a:cubicBezTo>
                      <a:pt x="988557" y="83366"/>
                      <a:pt x="990248" y="82400"/>
                      <a:pt x="991698" y="81433"/>
                    </a:cubicBezTo>
                    <a:cubicBezTo>
                      <a:pt x="993148" y="80467"/>
                      <a:pt x="994114" y="79259"/>
                      <a:pt x="995081" y="78050"/>
                    </a:cubicBezTo>
                    <a:cubicBezTo>
                      <a:pt x="995806" y="76842"/>
                      <a:pt x="996531" y="75875"/>
                      <a:pt x="997014" y="74909"/>
                    </a:cubicBezTo>
                    <a:lnTo>
                      <a:pt x="998464" y="84816"/>
                    </a:lnTo>
                    <a:close/>
                    <a:moveTo>
                      <a:pt x="996048" y="67660"/>
                    </a:moveTo>
                    <a:cubicBezTo>
                      <a:pt x="994839" y="70559"/>
                      <a:pt x="993148" y="72976"/>
                      <a:pt x="991456" y="74667"/>
                    </a:cubicBezTo>
                    <a:cubicBezTo>
                      <a:pt x="989765" y="76359"/>
                      <a:pt x="987832" y="77325"/>
                      <a:pt x="985657" y="78050"/>
                    </a:cubicBezTo>
                    <a:cubicBezTo>
                      <a:pt x="983482" y="78775"/>
                      <a:pt x="982032" y="78775"/>
                      <a:pt x="980582" y="78775"/>
                    </a:cubicBezTo>
                    <a:cubicBezTo>
                      <a:pt x="978166" y="78775"/>
                      <a:pt x="975991" y="78292"/>
                      <a:pt x="974058" y="77084"/>
                    </a:cubicBezTo>
                    <a:cubicBezTo>
                      <a:pt x="972125" y="75875"/>
                      <a:pt x="970675" y="74426"/>
                      <a:pt x="969467" y="72493"/>
                    </a:cubicBezTo>
                    <a:cubicBezTo>
                      <a:pt x="968259" y="70559"/>
                      <a:pt x="967292" y="68143"/>
                      <a:pt x="966809" y="65243"/>
                    </a:cubicBezTo>
                    <a:cubicBezTo>
                      <a:pt x="966326" y="62585"/>
                      <a:pt x="965842" y="59444"/>
                      <a:pt x="965842" y="56303"/>
                    </a:cubicBezTo>
                    <a:cubicBezTo>
                      <a:pt x="965842" y="53161"/>
                      <a:pt x="966326" y="50020"/>
                      <a:pt x="967051" y="47362"/>
                    </a:cubicBezTo>
                    <a:cubicBezTo>
                      <a:pt x="967775" y="44704"/>
                      <a:pt x="968984" y="42287"/>
                      <a:pt x="970192" y="40354"/>
                    </a:cubicBezTo>
                    <a:cubicBezTo>
                      <a:pt x="971642" y="38421"/>
                      <a:pt x="973333" y="36971"/>
                      <a:pt x="975266" y="36005"/>
                    </a:cubicBezTo>
                    <a:cubicBezTo>
                      <a:pt x="977199" y="35038"/>
                      <a:pt x="979374" y="34555"/>
                      <a:pt x="981549" y="34555"/>
                    </a:cubicBezTo>
                    <a:cubicBezTo>
                      <a:pt x="983724" y="34555"/>
                      <a:pt x="985899" y="35038"/>
                      <a:pt x="987832" y="35763"/>
                    </a:cubicBezTo>
                    <a:cubicBezTo>
                      <a:pt x="989765" y="36488"/>
                      <a:pt x="991456" y="37938"/>
                      <a:pt x="992906" y="39629"/>
                    </a:cubicBezTo>
                    <a:cubicBezTo>
                      <a:pt x="994356" y="41321"/>
                      <a:pt x="995564" y="43496"/>
                      <a:pt x="996531" y="46395"/>
                    </a:cubicBezTo>
                    <a:cubicBezTo>
                      <a:pt x="997497" y="49053"/>
                      <a:pt x="997739" y="52195"/>
                      <a:pt x="997739" y="56061"/>
                    </a:cubicBezTo>
                    <a:cubicBezTo>
                      <a:pt x="997981" y="60652"/>
                      <a:pt x="997256" y="64760"/>
                      <a:pt x="996048" y="67660"/>
                    </a:cubicBezTo>
                    <a:moveTo>
                      <a:pt x="938537" y="725"/>
                    </a:moveTo>
                    <a:lnTo>
                      <a:pt x="928629" y="725"/>
                    </a:lnTo>
                    <a:lnTo>
                      <a:pt x="928629" y="84333"/>
                    </a:lnTo>
                    <a:lnTo>
                      <a:pt x="938537" y="84333"/>
                    </a:lnTo>
                    <a:lnTo>
                      <a:pt x="938537" y="725"/>
                    </a:lnTo>
                    <a:close/>
                    <a:moveTo>
                      <a:pt x="897699" y="38179"/>
                    </a:moveTo>
                    <a:cubicBezTo>
                      <a:pt x="899874" y="41079"/>
                      <a:pt x="900841" y="45187"/>
                      <a:pt x="900841" y="50262"/>
                    </a:cubicBezTo>
                    <a:lnTo>
                      <a:pt x="900841" y="52195"/>
                    </a:lnTo>
                    <a:lnTo>
                      <a:pt x="873535" y="52195"/>
                    </a:lnTo>
                    <a:cubicBezTo>
                      <a:pt x="873777" y="49778"/>
                      <a:pt x="874502" y="47362"/>
                      <a:pt x="875227" y="45187"/>
                    </a:cubicBezTo>
                    <a:cubicBezTo>
                      <a:pt x="875952" y="43012"/>
                      <a:pt x="877160" y="41079"/>
                      <a:pt x="878368" y="39388"/>
                    </a:cubicBezTo>
                    <a:cubicBezTo>
                      <a:pt x="879576" y="37696"/>
                      <a:pt x="881268" y="36246"/>
                      <a:pt x="882959" y="35280"/>
                    </a:cubicBezTo>
                    <a:cubicBezTo>
                      <a:pt x="884651" y="34313"/>
                      <a:pt x="886825" y="33830"/>
                      <a:pt x="889000" y="33830"/>
                    </a:cubicBezTo>
                    <a:cubicBezTo>
                      <a:pt x="892866" y="33588"/>
                      <a:pt x="895766" y="35038"/>
                      <a:pt x="897699" y="38179"/>
                    </a:cubicBezTo>
                    <a:moveTo>
                      <a:pt x="910748" y="58236"/>
                    </a:moveTo>
                    <a:lnTo>
                      <a:pt x="910748" y="52678"/>
                    </a:lnTo>
                    <a:cubicBezTo>
                      <a:pt x="910748" y="49537"/>
                      <a:pt x="910506" y="46395"/>
                      <a:pt x="909781" y="43496"/>
                    </a:cubicBezTo>
                    <a:cubicBezTo>
                      <a:pt x="909056" y="40354"/>
                      <a:pt x="907848" y="37696"/>
                      <a:pt x="906157" y="35280"/>
                    </a:cubicBezTo>
                    <a:cubicBezTo>
                      <a:pt x="904465" y="32863"/>
                      <a:pt x="902290" y="30930"/>
                      <a:pt x="899391" y="29480"/>
                    </a:cubicBezTo>
                    <a:cubicBezTo>
                      <a:pt x="896491" y="28030"/>
                      <a:pt x="893108" y="27306"/>
                      <a:pt x="888759" y="27306"/>
                    </a:cubicBezTo>
                    <a:cubicBezTo>
                      <a:pt x="885134" y="27306"/>
                      <a:pt x="881993" y="28030"/>
                      <a:pt x="878851" y="29480"/>
                    </a:cubicBezTo>
                    <a:cubicBezTo>
                      <a:pt x="875710" y="30930"/>
                      <a:pt x="873052" y="32863"/>
                      <a:pt x="870877" y="35521"/>
                    </a:cubicBezTo>
                    <a:cubicBezTo>
                      <a:pt x="868702" y="38179"/>
                      <a:pt x="866769" y="41079"/>
                      <a:pt x="865561" y="44704"/>
                    </a:cubicBezTo>
                    <a:cubicBezTo>
                      <a:pt x="864353" y="48328"/>
                      <a:pt x="863628" y="52195"/>
                      <a:pt x="863628" y="56544"/>
                    </a:cubicBezTo>
                    <a:cubicBezTo>
                      <a:pt x="863628" y="66210"/>
                      <a:pt x="865803" y="73459"/>
                      <a:pt x="870394" y="78292"/>
                    </a:cubicBezTo>
                    <a:cubicBezTo>
                      <a:pt x="874985" y="83125"/>
                      <a:pt x="881509" y="85783"/>
                      <a:pt x="890208" y="85783"/>
                    </a:cubicBezTo>
                    <a:cubicBezTo>
                      <a:pt x="894800" y="85783"/>
                      <a:pt x="898666" y="84816"/>
                      <a:pt x="902290" y="83125"/>
                    </a:cubicBezTo>
                    <a:cubicBezTo>
                      <a:pt x="905673" y="81192"/>
                      <a:pt x="909056" y="78534"/>
                      <a:pt x="911956" y="75151"/>
                    </a:cubicBezTo>
                    <a:lnTo>
                      <a:pt x="908090" y="71043"/>
                    </a:lnTo>
                    <a:cubicBezTo>
                      <a:pt x="904465" y="74426"/>
                      <a:pt x="901324" y="76359"/>
                      <a:pt x="898666" y="77567"/>
                    </a:cubicBezTo>
                    <a:cubicBezTo>
                      <a:pt x="896008" y="78534"/>
                      <a:pt x="893350" y="79017"/>
                      <a:pt x="890933" y="79017"/>
                    </a:cubicBezTo>
                    <a:cubicBezTo>
                      <a:pt x="885376" y="79017"/>
                      <a:pt x="881268" y="77325"/>
                      <a:pt x="878368" y="73701"/>
                    </a:cubicBezTo>
                    <a:cubicBezTo>
                      <a:pt x="875468" y="70076"/>
                      <a:pt x="874018" y="65002"/>
                      <a:pt x="873777" y="58477"/>
                    </a:cubicBezTo>
                    <a:lnTo>
                      <a:pt x="910748" y="58477"/>
                    </a:lnTo>
                    <a:close/>
                    <a:moveTo>
                      <a:pt x="848404" y="61377"/>
                    </a:moveTo>
                    <a:cubicBezTo>
                      <a:pt x="847438" y="59444"/>
                      <a:pt x="845988" y="57994"/>
                      <a:pt x="844296" y="56544"/>
                    </a:cubicBezTo>
                    <a:cubicBezTo>
                      <a:pt x="842605" y="55094"/>
                      <a:pt x="840913" y="54128"/>
                      <a:pt x="838980" y="53403"/>
                    </a:cubicBezTo>
                    <a:cubicBezTo>
                      <a:pt x="837047" y="52678"/>
                      <a:pt x="835114" y="51953"/>
                      <a:pt x="833181" y="51470"/>
                    </a:cubicBezTo>
                    <a:cubicBezTo>
                      <a:pt x="829798" y="50503"/>
                      <a:pt x="826898" y="49295"/>
                      <a:pt x="824723" y="47603"/>
                    </a:cubicBezTo>
                    <a:cubicBezTo>
                      <a:pt x="822549" y="45912"/>
                      <a:pt x="821582" y="43737"/>
                      <a:pt x="821582" y="40837"/>
                    </a:cubicBezTo>
                    <a:cubicBezTo>
                      <a:pt x="821582" y="38663"/>
                      <a:pt x="822549" y="36730"/>
                      <a:pt x="824482" y="35280"/>
                    </a:cubicBezTo>
                    <a:cubicBezTo>
                      <a:pt x="826415" y="33830"/>
                      <a:pt x="828831" y="33105"/>
                      <a:pt x="831731" y="33105"/>
                    </a:cubicBezTo>
                    <a:cubicBezTo>
                      <a:pt x="834872" y="33105"/>
                      <a:pt x="837289" y="33588"/>
                      <a:pt x="838980" y="34796"/>
                    </a:cubicBezTo>
                    <a:cubicBezTo>
                      <a:pt x="840672" y="36005"/>
                      <a:pt x="842122" y="37213"/>
                      <a:pt x="843572" y="38421"/>
                    </a:cubicBezTo>
                    <a:lnTo>
                      <a:pt x="848404" y="32380"/>
                    </a:lnTo>
                    <a:cubicBezTo>
                      <a:pt x="846955" y="31172"/>
                      <a:pt x="845021" y="29964"/>
                      <a:pt x="842605" y="28997"/>
                    </a:cubicBezTo>
                    <a:cubicBezTo>
                      <a:pt x="840189" y="28030"/>
                      <a:pt x="836564" y="27306"/>
                      <a:pt x="832214" y="27306"/>
                    </a:cubicBezTo>
                    <a:cubicBezTo>
                      <a:pt x="829556" y="27306"/>
                      <a:pt x="827140" y="27547"/>
                      <a:pt x="824723" y="28272"/>
                    </a:cubicBezTo>
                    <a:cubicBezTo>
                      <a:pt x="822307" y="28997"/>
                      <a:pt x="820374" y="29722"/>
                      <a:pt x="818441" y="31172"/>
                    </a:cubicBezTo>
                    <a:cubicBezTo>
                      <a:pt x="816749" y="32380"/>
                      <a:pt x="815299" y="34071"/>
                      <a:pt x="814091" y="36005"/>
                    </a:cubicBezTo>
                    <a:cubicBezTo>
                      <a:pt x="812883" y="37938"/>
                      <a:pt x="812400" y="40113"/>
                      <a:pt x="812400" y="42771"/>
                    </a:cubicBezTo>
                    <a:cubicBezTo>
                      <a:pt x="812400" y="45670"/>
                      <a:pt x="812883" y="48087"/>
                      <a:pt x="813850" y="50020"/>
                    </a:cubicBezTo>
                    <a:cubicBezTo>
                      <a:pt x="814816" y="51953"/>
                      <a:pt x="816266" y="53644"/>
                      <a:pt x="817716" y="54853"/>
                    </a:cubicBezTo>
                    <a:cubicBezTo>
                      <a:pt x="819407" y="56061"/>
                      <a:pt x="821099" y="57269"/>
                      <a:pt x="822790" y="57752"/>
                    </a:cubicBezTo>
                    <a:cubicBezTo>
                      <a:pt x="824723" y="58477"/>
                      <a:pt x="826415" y="58961"/>
                      <a:pt x="828106" y="59686"/>
                    </a:cubicBezTo>
                    <a:cubicBezTo>
                      <a:pt x="831731" y="60652"/>
                      <a:pt x="834389" y="61860"/>
                      <a:pt x="836564" y="63310"/>
                    </a:cubicBezTo>
                    <a:cubicBezTo>
                      <a:pt x="838739" y="64760"/>
                      <a:pt x="839705" y="67176"/>
                      <a:pt x="839705" y="70559"/>
                    </a:cubicBezTo>
                    <a:cubicBezTo>
                      <a:pt x="839705" y="73459"/>
                      <a:pt x="838739" y="75634"/>
                      <a:pt x="837047" y="77325"/>
                    </a:cubicBezTo>
                    <a:cubicBezTo>
                      <a:pt x="835356" y="78775"/>
                      <a:pt x="832939" y="79742"/>
                      <a:pt x="829556" y="79742"/>
                    </a:cubicBezTo>
                    <a:cubicBezTo>
                      <a:pt x="827865" y="79742"/>
                      <a:pt x="826415" y="79500"/>
                      <a:pt x="824723" y="79017"/>
                    </a:cubicBezTo>
                    <a:cubicBezTo>
                      <a:pt x="823274" y="78534"/>
                      <a:pt x="821824" y="77809"/>
                      <a:pt x="820616" y="76842"/>
                    </a:cubicBezTo>
                    <a:cubicBezTo>
                      <a:pt x="819407" y="76117"/>
                      <a:pt x="818199" y="75151"/>
                      <a:pt x="817233" y="74184"/>
                    </a:cubicBezTo>
                    <a:cubicBezTo>
                      <a:pt x="816266" y="73217"/>
                      <a:pt x="815541" y="72493"/>
                      <a:pt x="814816" y="71768"/>
                    </a:cubicBezTo>
                    <a:lnTo>
                      <a:pt x="809983" y="79500"/>
                    </a:lnTo>
                    <a:cubicBezTo>
                      <a:pt x="815299" y="83608"/>
                      <a:pt x="821582" y="85783"/>
                      <a:pt x="829073" y="85783"/>
                    </a:cubicBezTo>
                    <a:cubicBezTo>
                      <a:pt x="831731" y="85783"/>
                      <a:pt x="834389" y="85300"/>
                      <a:pt x="836806" y="84575"/>
                    </a:cubicBezTo>
                    <a:cubicBezTo>
                      <a:pt x="839222" y="83850"/>
                      <a:pt x="841397" y="82641"/>
                      <a:pt x="843088" y="81192"/>
                    </a:cubicBezTo>
                    <a:cubicBezTo>
                      <a:pt x="844780" y="79742"/>
                      <a:pt x="846230" y="77809"/>
                      <a:pt x="847438" y="75634"/>
                    </a:cubicBezTo>
                    <a:cubicBezTo>
                      <a:pt x="848404" y="73459"/>
                      <a:pt x="849129" y="71043"/>
                      <a:pt x="849129" y="68143"/>
                    </a:cubicBezTo>
                    <a:cubicBezTo>
                      <a:pt x="849854" y="65485"/>
                      <a:pt x="849371" y="63310"/>
                      <a:pt x="848404" y="61377"/>
                    </a:cubicBezTo>
                    <a:moveTo>
                      <a:pt x="796693" y="61377"/>
                    </a:moveTo>
                    <a:cubicBezTo>
                      <a:pt x="795726" y="59444"/>
                      <a:pt x="794277" y="57994"/>
                      <a:pt x="792585" y="56544"/>
                    </a:cubicBezTo>
                    <a:cubicBezTo>
                      <a:pt x="790894" y="55094"/>
                      <a:pt x="789202" y="54128"/>
                      <a:pt x="787269" y="53403"/>
                    </a:cubicBezTo>
                    <a:cubicBezTo>
                      <a:pt x="785336" y="52678"/>
                      <a:pt x="783403" y="51953"/>
                      <a:pt x="781470" y="51470"/>
                    </a:cubicBezTo>
                    <a:cubicBezTo>
                      <a:pt x="778087" y="50503"/>
                      <a:pt x="775187" y="49295"/>
                      <a:pt x="773012" y="47603"/>
                    </a:cubicBezTo>
                    <a:cubicBezTo>
                      <a:pt x="770837" y="45912"/>
                      <a:pt x="769871" y="43737"/>
                      <a:pt x="769871" y="40837"/>
                    </a:cubicBezTo>
                    <a:cubicBezTo>
                      <a:pt x="769871" y="38663"/>
                      <a:pt x="770837" y="36730"/>
                      <a:pt x="772770" y="35280"/>
                    </a:cubicBezTo>
                    <a:cubicBezTo>
                      <a:pt x="774704" y="33830"/>
                      <a:pt x="777120" y="33105"/>
                      <a:pt x="780020" y="33105"/>
                    </a:cubicBezTo>
                    <a:cubicBezTo>
                      <a:pt x="783161" y="33105"/>
                      <a:pt x="785578" y="33588"/>
                      <a:pt x="787269" y="34796"/>
                    </a:cubicBezTo>
                    <a:cubicBezTo>
                      <a:pt x="788960" y="36005"/>
                      <a:pt x="790410" y="37213"/>
                      <a:pt x="791860" y="38421"/>
                    </a:cubicBezTo>
                    <a:lnTo>
                      <a:pt x="796693" y="32380"/>
                    </a:lnTo>
                    <a:cubicBezTo>
                      <a:pt x="795243" y="31172"/>
                      <a:pt x="793310" y="29964"/>
                      <a:pt x="790894" y="28997"/>
                    </a:cubicBezTo>
                    <a:cubicBezTo>
                      <a:pt x="788236" y="27789"/>
                      <a:pt x="784853" y="27306"/>
                      <a:pt x="780503" y="27306"/>
                    </a:cubicBezTo>
                    <a:cubicBezTo>
                      <a:pt x="777845" y="27306"/>
                      <a:pt x="775429" y="27547"/>
                      <a:pt x="773012" y="28272"/>
                    </a:cubicBezTo>
                    <a:cubicBezTo>
                      <a:pt x="770596" y="28997"/>
                      <a:pt x="768663" y="29722"/>
                      <a:pt x="766729" y="31172"/>
                    </a:cubicBezTo>
                    <a:cubicBezTo>
                      <a:pt x="765038" y="32380"/>
                      <a:pt x="763346" y="34071"/>
                      <a:pt x="762380" y="36005"/>
                    </a:cubicBezTo>
                    <a:cubicBezTo>
                      <a:pt x="761172" y="37938"/>
                      <a:pt x="760688" y="40113"/>
                      <a:pt x="760688" y="42771"/>
                    </a:cubicBezTo>
                    <a:cubicBezTo>
                      <a:pt x="760688" y="45670"/>
                      <a:pt x="761172" y="48087"/>
                      <a:pt x="762138" y="50020"/>
                    </a:cubicBezTo>
                    <a:cubicBezTo>
                      <a:pt x="763105" y="51953"/>
                      <a:pt x="764555" y="53644"/>
                      <a:pt x="766005" y="54853"/>
                    </a:cubicBezTo>
                    <a:cubicBezTo>
                      <a:pt x="767696" y="56061"/>
                      <a:pt x="769387" y="57269"/>
                      <a:pt x="771079" y="57752"/>
                    </a:cubicBezTo>
                    <a:cubicBezTo>
                      <a:pt x="773012" y="58477"/>
                      <a:pt x="774704" y="58961"/>
                      <a:pt x="776395" y="59686"/>
                    </a:cubicBezTo>
                    <a:cubicBezTo>
                      <a:pt x="780020" y="60652"/>
                      <a:pt x="782678" y="61860"/>
                      <a:pt x="784853" y="63310"/>
                    </a:cubicBezTo>
                    <a:cubicBezTo>
                      <a:pt x="787027" y="64760"/>
                      <a:pt x="787994" y="67176"/>
                      <a:pt x="787994" y="70559"/>
                    </a:cubicBezTo>
                    <a:cubicBezTo>
                      <a:pt x="787994" y="73459"/>
                      <a:pt x="787027" y="75634"/>
                      <a:pt x="785336" y="77325"/>
                    </a:cubicBezTo>
                    <a:cubicBezTo>
                      <a:pt x="783644" y="78775"/>
                      <a:pt x="781228" y="79742"/>
                      <a:pt x="777845" y="79742"/>
                    </a:cubicBezTo>
                    <a:cubicBezTo>
                      <a:pt x="776154" y="79742"/>
                      <a:pt x="774704" y="79500"/>
                      <a:pt x="773012" y="79017"/>
                    </a:cubicBezTo>
                    <a:cubicBezTo>
                      <a:pt x="771562" y="78534"/>
                      <a:pt x="770112" y="77809"/>
                      <a:pt x="768904" y="76842"/>
                    </a:cubicBezTo>
                    <a:cubicBezTo>
                      <a:pt x="767696" y="76117"/>
                      <a:pt x="766488" y="75151"/>
                      <a:pt x="765521" y="74184"/>
                    </a:cubicBezTo>
                    <a:cubicBezTo>
                      <a:pt x="764555" y="73217"/>
                      <a:pt x="763830" y="72493"/>
                      <a:pt x="763105" y="71768"/>
                    </a:cubicBezTo>
                    <a:lnTo>
                      <a:pt x="758272" y="79500"/>
                    </a:lnTo>
                    <a:cubicBezTo>
                      <a:pt x="763588" y="83608"/>
                      <a:pt x="769871" y="85783"/>
                      <a:pt x="777362" y="85783"/>
                    </a:cubicBezTo>
                    <a:cubicBezTo>
                      <a:pt x="780261" y="85783"/>
                      <a:pt x="782678" y="85300"/>
                      <a:pt x="785094" y="84575"/>
                    </a:cubicBezTo>
                    <a:cubicBezTo>
                      <a:pt x="787511" y="83850"/>
                      <a:pt x="789685" y="82641"/>
                      <a:pt x="791377" y="81192"/>
                    </a:cubicBezTo>
                    <a:cubicBezTo>
                      <a:pt x="793068" y="79742"/>
                      <a:pt x="794518" y="77809"/>
                      <a:pt x="795726" y="75634"/>
                    </a:cubicBezTo>
                    <a:cubicBezTo>
                      <a:pt x="796693" y="73459"/>
                      <a:pt x="797418" y="71043"/>
                      <a:pt x="797418" y="68143"/>
                    </a:cubicBezTo>
                    <a:cubicBezTo>
                      <a:pt x="798385" y="65485"/>
                      <a:pt x="797660" y="63310"/>
                      <a:pt x="796693" y="61377"/>
                    </a:cubicBezTo>
                    <a:moveTo>
                      <a:pt x="711393" y="6041"/>
                    </a:moveTo>
                    <a:cubicBezTo>
                      <a:pt x="710185" y="4833"/>
                      <a:pt x="708977" y="4350"/>
                      <a:pt x="707286" y="4350"/>
                    </a:cubicBezTo>
                    <a:cubicBezTo>
                      <a:pt x="705594" y="4350"/>
                      <a:pt x="704386" y="4833"/>
                      <a:pt x="703178" y="6041"/>
                    </a:cubicBezTo>
                    <a:cubicBezTo>
                      <a:pt x="701969" y="7249"/>
                      <a:pt x="701486" y="8457"/>
                      <a:pt x="701486" y="9907"/>
                    </a:cubicBezTo>
                    <a:cubicBezTo>
                      <a:pt x="701486" y="11357"/>
                      <a:pt x="701969" y="12807"/>
                      <a:pt x="703178" y="13774"/>
                    </a:cubicBezTo>
                    <a:cubicBezTo>
                      <a:pt x="704386" y="14982"/>
                      <a:pt x="705594" y="15465"/>
                      <a:pt x="707286" y="15465"/>
                    </a:cubicBezTo>
                    <a:cubicBezTo>
                      <a:pt x="708977" y="15465"/>
                      <a:pt x="710427" y="14982"/>
                      <a:pt x="711393" y="13774"/>
                    </a:cubicBezTo>
                    <a:cubicBezTo>
                      <a:pt x="712602" y="12565"/>
                      <a:pt x="713085" y="11357"/>
                      <a:pt x="713085" y="9907"/>
                    </a:cubicBezTo>
                    <a:cubicBezTo>
                      <a:pt x="713085" y="8457"/>
                      <a:pt x="712602" y="7249"/>
                      <a:pt x="711393" y="6041"/>
                    </a:cubicBezTo>
                    <a:moveTo>
                      <a:pt x="734833" y="6041"/>
                    </a:moveTo>
                    <a:cubicBezTo>
                      <a:pt x="733625" y="4833"/>
                      <a:pt x="732416" y="4350"/>
                      <a:pt x="730725" y="4350"/>
                    </a:cubicBezTo>
                    <a:cubicBezTo>
                      <a:pt x="729033" y="4350"/>
                      <a:pt x="727583" y="4833"/>
                      <a:pt x="726617" y="6041"/>
                    </a:cubicBezTo>
                    <a:cubicBezTo>
                      <a:pt x="725409" y="7249"/>
                      <a:pt x="724925" y="8457"/>
                      <a:pt x="724925" y="9907"/>
                    </a:cubicBezTo>
                    <a:cubicBezTo>
                      <a:pt x="724925" y="11357"/>
                      <a:pt x="725409" y="12807"/>
                      <a:pt x="726617" y="13774"/>
                    </a:cubicBezTo>
                    <a:cubicBezTo>
                      <a:pt x="727825" y="14982"/>
                      <a:pt x="729033" y="15465"/>
                      <a:pt x="730725" y="15465"/>
                    </a:cubicBezTo>
                    <a:cubicBezTo>
                      <a:pt x="732416" y="15465"/>
                      <a:pt x="733625" y="14982"/>
                      <a:pt x="734833" y="13774"/>
                    </a:cubicBezTo>
                    <a:cubicBezTo>
                      <a:pt x="736041" y="12565"/>
                      <a:pt x="736524" y="11357"/>
                      <a:pt x="736524" y="9907"/>
                    </a:cubicBezTo>
                    <a:cubicBezTo>
                      <a:pt x="736524" y="8457"/>
                      <a:pt x="735799" y="7249"/>
                      <a:pt x="734833" y="6041"/>
                    </a:cubicBezTo>
                    <a:moveTo>
                      <a:pt x="695445" y="28997"/>
                    </a:moveTo>
                    <a:lnTo>
                      <a:pt x="695445" y="63552"/>
                    </a:lnTo>
                    <a:cubicBezTo>
                      <a:pt x="695445" y="66451"/>
                      <a:pt x="695687" y="69351"/>
                      <a:pt x="695928" y="72009"/>
                    </a:cubicBezTo>
                    <a:cubicBezTo>
                      <a:pt x="696170" y="74667"/>
                      <a:pt x="696895" y="77084"/>
                      <a:pt x="698103" y="79017"/>
                    </a:cubicBezTo>
                    <a:cubicBezTo>
                      <a:pt x="699311" y="80950"/>
                      <a:pt x="701245" y="82641"/>
                      <a:pt x="703903" y="83850"/>
                    </a:cubicBezTo>
                    <a:cubicBezTo>
                      <a:pt x="706561" y="85058"/>
                      <a:pt x="709944" y="85783"/>
                      <a:pt x="714535" y="85783"/>
                    </a:cubicBezTo>
                    <a:cubicBezTo>
                      <a:pt x="717435" y="85783"/>
                      <a:pt x="719851" y="85300"/>
                      <a:pt x="722026" y="84575"/>
                    </a:cubicBezTo>
                    <a:cubicBezTo>
                      <a:pt x="724201" y="83608"/>
                      <a:pt x="725892" y="82641"/>
                      <a:pt x="727342" y="81433"/>
                    </a:cubicBezTo>
                    <a:cubicBezTo>
                      <a:pt x="728792" y="80225"/>
                      <a:pt x="730000" y="79017"/>
                      <a:pt x="730725" y="77809"/>
                    </a:cubicBezTo>
                    <a:cubicBezTo>
                      <a:pt x="731450" y="76600"/>
                      <a:pt x="732175" y="75875"/>
                      <a:pt x="732658" y="75151"/>
                    </a:cubicBezTo>
                    <a:lnTo>
                      <a:pt x="733866" y="84575"/>
                    </a:lnTo>
                    <a:lnTo>
                      <a:pt x="743290" y="83608"/>
                    </a:lnTo>
                    <a:cubicBezTo>
                      <a:pt x="743290" y="83125"/>
                      <a:pt x="743049" y="82400"/>
                      <a:pt x="743049" y="81433"/>
                    </a:cubicBezTo>
                    <a:cubicBezTo>
                      <a:pt x="742807" y="80467"/>
                      <a:pt x="742807" y="79259"/>
                      <a:pt x="742565" y="77809"/>
                    </a:cubicBezTo>
                    <a:cubicBezTo>
                      <a:pt x="742324" y="76600"/>
                      <a:pt x="742324" y="75151"/>
                      <a:pt x="742324" y="73701"/>
                    </a:cubicBezTo>
                    <a:cubicBezTo>
                      <a:pt x="742324" y="72251"/>
                      <a:pt x="742082" y="70801"/>
                      <a:pt x="742082" y="69593"/>
                    </a:cubicBezTo>
                    <a:lnTo>
                      <a:pt x="742082" y="28755"/>
                    </a:lnTo>
                    <a:lnTo>
                      <a:pt x="732175" y="28755"/>
                    </a:lnTo>
                    <a:lnTo>
                      <a:pt x="732175" y="59686"/>
                    </a:lnTo>
                    <a:cubicBezTo>
                      <a:pt x="732175" y="62102"/>
                      <a:pt x="731691" y="64518"/>
                      <a:pt x="730966" y="66935"/>
                    </a:cubicBezTo>
                    <a:cubicBezTo>
                      <a:pt x="730242" y="69110"/>
                      <a:pt x="729033" y="71284"/>
                      <a:pt x="727583" y="72734"/>
                    </a:cubicBezTo>
                    <a:cubicBezTo>
                      <a:pt x="726134" y="74426"/>
                      <a:pt x="724442" y="75634"/>
                      <a:pt x="722751" y="76600"/>
                    </a:cubicBezTo>
                    <a:cubicBezTo>
                      <a:pt x="720817" y="77567"/>
                      <a:pt x="718884" y="78050"/>
                      <a:pt x="716468" y="78050"/>
                    </a:cubicBezTo>
                    <a:cubicBezTo>
                      <a:pt x="714052" y="78050"/>
                      <a:pt x="711877" y="77809"/>
                      <a:pt x="710427" y="77084"/>
                    </a:cubicBezTo>
                    <a:cubicBezTo>
                      <a:pt x="708977" y="76359"/>
                      <a:pt x="707769" y="75634"/>
                      <a:pt x="706802" y="74184"/>
                    </a:cubicBezTo>
                    <a:cubicBezTo>
                      <a:pt x="706077" y="72976"/>
                      <a:pt x="705594" y="71284"/>
                      <a:pt x="705111" y="69593"/>
                    </a:cubicBezTo>
                    <a:cubicBezTo>
                      <a:pt x="704869" y="67660"/>
                      <a:pt x="704628" y="65727"/>
                      <a:pt x="704628" y="63310"/>
                    </a:cubicBezTo>
                    <a:lnTo>
                      <a:pt x="704628" y="28755"/>
                    </a:lnTo>
                    <a:lnTo>
                      <a:pt x="695445" y="28755"/>
                    </a:lnTo>
                    <a:close/>
                    <a:moveTo>
                      <a:pt x="664515" y="60894"/>
                    </a:moveTo>
                    <a:cubicBezTo>
                      <a:pt x="662823" y="65243"/>
                      <a:pt x="660649" y="68626"/>
                      <a:pt x="657991" y="71284"/>
                    </a:cubicBezTo>
                    <a:cubicBezTo>
                      <a:pt x="655091" y="73701"/>
                      <a:pt x="651950" y="75634"/>
                      <a:pt x="648325" y="76600"/>
                    </a:cubicBezTo>
                    <a:cubicBezTo>
                      <a:pt x="644700" y="77567"/>
                      <a:pt x="640834" y="78050"/>
                      <a:pt x="636726" y="78050"/>
                    </a:cubicBezTo>
                    <a:cubicBezTo>
                      <a:pt x="635035" y="78050"/>
                      <a:pt x="633585" y="78050"/>
                      <a:pt x="631893" y="77809"/>
                    </a:cubicBezTo>
                    <a:cubicBezTo>
                      <a:pt x="630202" y="77809"/>
                      <a:pt x="628510" y="77567"/>
                      <a:pt x="626577" y="77325"/>
                    </a:cubicBezTo>
                    <a:lnTo>
                      <a:pt x="626577" y="10874"/>
                    </a:lnTo>
                    <a:cubicBezTo>
                      <a:pt x="628027" y="10874"/>
                      <a:pt x="629477" y="10632"/>
                      <a:pt x="630927" y="10632"/>
                    </a:cubicBezTo>
                    <a:lnTo>
                      <a:pt x="635276" y="10632"/>
                    </a:lnTo>
                    <a:cubicBezTo>
                      <a:pt x="646392" y="10632"/>
                      <a:pt x="654366" y="13290"/>
                      <a:pt x="659440" y="18848"/>
                    </a:cubicBezTo>
                    <a:cubicBezTo>
                      <a:pt x="664515" y="24406"/>
                      <a:pt x="666931" y="33588"/>
                      <a:pt x="666931" y="44220"/>
                    </a:cubicBezTo>
                    <a:cubicBezTo>
                      <a:pt x="666931" y="50986"/>
                      <a:pt x="666206" y="56544"/>
                      <a:pt x="664515" y="60894"/>
                    </a:cubicBezTo>
                    <a:moveTo>
                      <a:pt x="675389" y="25856"/>
                    </a:moveTo>
                    <a:cubicBezTo>
                      <a:pt x="673456" y="21023"/>
                      <a:pt x="670798" y="16915"/>
                      <a:pt x="667173" y="13774"/>
                    </a:cubicBezTo>
                    <a:cubicBezTo>
                      <a:pt x="663548" y="10632"/>
                      <a:pt x="659440" y="8216"/>
                      <a:pt x="654366" y="6524"/>
                    </a:cubicBezTo>
                    <a:cubicBezTo>
                      <a:pt x="649292" y="4833"/>
                      <a:pt x="643734" y="4108"/>
                      <a:pt x="637451" y="4108"/>
                    </a:cubicBezTo>
                    <a:cubicBezTo>
                      <a:pt x="634793" y="4108"/>
                      <a:pt x="632860" y="4108"/>
                      <a:pt x="631168" y="4108"/>
                    </a:cubicBezTo>
                    <a:cubicBezTo>
                      <a:pt x="629719" y="4108"/>
                      <a:pt x="628269" y="4108"/>
                      <a:pt x="627060" y="4350"/>
                    </a:cubicBezTo>
                    <a:cubicBezTo>
                      <a:pt x="625852" y="4350"/>
                      <a:pt x="624402" y="4350"/>
                      <a:pt x="622953" y="4350"/>
                    </a:cubicBezTo>
                    <a:cubicBezTo>
                      <a:pt x="621503" y="4350"/>
                      <a:pt x="619328" y="4350"/>
                      <a:pt x="616670" y="4591"/>
                    </a:cubicBezTo>
                    <a:lnTo>
                      <a:pt x="616670" y="84091"/>
                    </a:lnTo>
                    <a:cubicBezTo>
                      <a:pt x="619086" y="84091"/>
                      <a:pt x="622228" y="84091"/>
                      <a:pt x="625611" y="84333"/>
                    </a:cubicBezTo>
                    <a:cubicBezTo>
                      <a:pt x="629235" y="84333"/>
                      <a:pt x="633102" y="84575"/>
                      <a:pt x="637209" y="84575"/>
                    </a:cubicBezTo>
                    <a:cubicBezTo>
                      <a:pt x="641317" y="84575"/>
                      <a:pt x="645909" y="84091"/>
                      <a:pt x="650741" y="82883"/>
                    </a:cubicBezTo>
                    <a:cubicBezTo>
                      <a:pt x="655574" y="81675"/>
                      <a:pt x="659924" y="79742"/>
                      <a:pt x="664032" y="76842"/>
                    </a:cubicBezTo>
                    <a:cubicBezTo>
                      <a:pt x="668140" y="73942"/>
                      <a:pt x="671523" y="69834"/>
                      <a:pt x="674181" y="64518"/>
                    </a:cubicBezTo>
                    <a:cubicBezTo>
                      <a:pt x="676839" y="59202"/>
                      <a:pt x="678289" y="52436"/>
                      <a:pt x="678289" y="43979"/>
                    </a:cubicBezTo>
                    <a:cubicBezTo>
                      <a:pt x="678289" y="37454"/>
                      <a:pt x="677322" y="30689"/>
                      <a:pt x="675389" y="25856"/>
                    </a:cubicBezTo>
                    <a:moveTo>
                      <a:pt x="562059" y="77325"/>
                    </a:moveTo>
                    <a:cubicBezTo>
                      <a:pt x="560851" y="77809"/>
                      <a:pt x="559884" y="78292"/>
                      <a:pt x="558918" y="78534"/>
                    </a:cubicBezTo>
                    <a:cubicBezTo>
                      <a:pt x="557951" y="78775"/>
                      <a:pt x="556984" y="79017"/>
                      <a:pt x="555776" y="79017"/>
                    </a:cubicBezTo>
                    <a:cubicBezTo>
                      <a:pt x="555051" y="79017"/>
                      <a:pt x="554326" y="78775"/>
                      <a:pt x="553360" y="78534"/>
                    </a:cubicBezTo>
                    <a:cubicBezTo>
                      <a:pt x="552393" y="78292"/>
                      <a:pt x="551668" y="78050"/>
                      <a:pt x="551185" y="77567"/>
                    </a:cubicBezTo>
                    <a:cubicBezTo>
                      <a:pt x="549977" y="76600"/>
                      <a:pt x="549252" y="75634"/>
                      <a:pt x="549010" y="74184"/>
                    </a:cubicBezTo>
                    <a:cubicBezTo>
                      <a:pt x="548769" y="72734"/>
                      <a:pt x="548769" y="70801"/>
                      <a:pt x="548769" y="67901"/>
                    </a:cubicBezTo>
                    <a:lnTo>
                      <a:pt x="548769" y="35280"/>
                    </a:lnTo>
                    <a:lnTo>
                      <a:pt x="561817" y="35280"/>
                    </a:lnTo>
                    <a:lnTo>
                      <a:pt x="561817" y="28997"/>
                    </a:lnTo>
                    <a:lnTo>
                      <a:pt x="548769" y="28997"/>
                    </a:lnTo>
                    <a:lnTo>
                      <a:pt x="548769" y="12807"/>
                    </a:lnTo>
                    <a:lnTo>
                      <a:pt x="539103" y="14982"/>
                    </a:lnTo>
                    <a:lnTo>
                      <a:pt x="539103" y="28997"/>
                    </a:lnTo>
                    <a:lnTo>
                      <a:pt x="529679" y="28997"/>
                    </a:lnTo>
                    <a:lnTo>
                      <a:pt x="529679" y="35280"/>
                    </a:lnTo>
                    <a:lnTo>
                      <a:pt x="539103" y="35280"/>
                    </a:lnTo>
                    <a:lnTo>
                      <a:pt x="539103" y="68868"/>
                    </a:lnTo>
                    <a:cubicBezTo>
                      <a:pt x="539103" y="71768"/>
                      <a:pt x="539103" y="74184"/>
                      <a:pt x="539345" y="76117"/>
                    </a:cubicBezTo>
                    <a:cubicBezTo>
                      <a:pt x="539586" y="78050"/>
                      <a:pt x="540311" y="79983"/>
                      <a:pt x="541278" y="81433"/>
                    </a:cubicBezTo>
                    <a:cubicBezTo>
                      <a:pt x="542486" y="83125"/>
                      <a:pt x="543936" y="84091"/>
                      <a:pt x="545869" y="84816"/>
                    </a:cubicBezTo>
                    <a:cubicBezTo>
                      <a:pt x="547802" y="85541"/>
                      <a:pt x="549735" y="85783"/>
                      <a:pt x="551910" y="85783"/>
                    </a:cubicBezTo>
                    <a:cubicBezTo>
                      <a:pt x="554085" y="85783"/>
                      <a:pt x="556259" y="85541"/>
                      <a:pt x="558434" y="84816"/>
                    </a:cubicBezTo>
                    <a:cubicBezTo>
                      <a:pt x="560609" y="84091"/>
                      <a:pt x="562300" y="83125"/>
                      <a:pt x="563992" y="82158"/>
                    </a:cubicBezTo>
                    <a:lnTo>
                      <a:pt x="562059" y="77325"/>
                    </a:lnTo>
                    <a:close/>
                    <a:moveTo>
                      <a:pt x="487392" y="6041"/>
                    </a:moveTo>
                    <a:cubicBezTo>
                      <a:pt x="486183" y="4833"/>
                      <a:pt x="484975" y="4350"/>
                      <a:pt x="483284" y="4350"/>
                    </a:cubicBezTo>
                    <a:cubicBezTo>
                      <a:pt x="481592" y="4350"/>
                      <a:pt x="480384" y="4833"/>
                      <a:pt x="479176" y="6041"/>
                    </a:cubicBezTo>
                    <a:cubicBezTo>
                      <a:pt x="477967" y="7249"/>
                      <a:pt x="477484" y="8457"/>
                      <a:pt x="477484" y="9907"/>
                    </a:cubicBezTo>
                    <a:cubicBezTo>
                      <a:pt x="477484" y="11357"/>
                      <a:pt x="477967" y="12807"/>
                      <a:pt x="479176" y="13774"/>
                    </a:cubicBezTo>
                    <a:cubicBezTo>
                      <a:pt x="480384" y="14982"/>
                      <a:pt x="481592" y="15465"/>
                      <a:pt x="483284" y="15465"/>
                    </a:cubicBezTo>
                    <a:cubicBezTo>
                      <a:pt x="484975" y="15465"/>
                      <a:pt x="486425" y="14982"/>
                      <a:pt x="487392" y="13774"/>
                    </a:cubicBezTo>
                    <a:cubicBezTo>
                      <a:pt x="488600" y="12565"/>
                      <a:pt x="489083" y="11357"/>
                      <a:pt x="489083" y="9907"/>
                    </a:cubicBezTo>
                    <a:cubicBezTo>
                      <a:pt x="488841" y="8457"/>
                      <a:pt x="488358" y="7249"/>
                      <a:pt x="487392" y="6041"/>
                    </a:cubicBezTo>
                    <a:moveTo>
                      <a:pt x="510589" y="6041"/>
                    </a:moveTo>
                    <a:cubicBezTo>
                      <a:pt x="509381" y="4833"/>
                      <a:pt x="508173" y="4350"/>
                      <a:pt x="506481" y="4350"/>
                    </a:cubicBezTo>
                    <a:cubicBezTo>
                      <a:pt x="504790" y="4350"/>
                      <a:pt x="503340" y="4833"/>
                      <a:pt x="502373" y="6041"/>
                    </a:cubicBezTo>
                    <a:cubicBezTo>
                      <a:pt x="501165" y="7249"/>
                      <a:pt x="500682" y="8457"/>
                      <a:pt x="500682" y="9907"/>
                    </a:cubicBezTo>
                    <a:cubicBezTo>
                      <a:pt x="500682" y="11357"/>
                      <a:pt x="501165" y="12807"/>
                      <a:pt x="502373" y="13774"/>
                    </a:cubicBezTo>
                    <a:cubicBezTo>
                      <a:pt x="503582" y="14982"/>
                      <a:pt x="504790" y="15465"/>
                      <a:pt x="506481" y="15465"/>
                    </a:cubicBezTo>
                    <a:cubicBezTo>
                      <a:pt x="508173" y="15465"/>
                      <a:pt x="509381" y="14982"/>
                      <a:pt x="510589" y="13774"/>
                    </a:cubicBezTo>
                    <a:cubicBezTo>
                      <a:pt x="511797" y="12565"/>
                      <a:pt x="512281" y="11357"/>
                      <a:pt x="512281" y="9907"/>
                    </a:cubicBezTo>
                    <a:cubicBezTo>
                      <a:pt x="512281" y="8457"/>
                      <a:pt x="511797" y="7249"/>
                      <a:pt x="510589" y="6041"/>
                    </a:cubicBezTo>
                    <a:moveTo>
                      <a:pt x="504548" y="62827"/>
                    </a:moveTo>
                    <a:cubicBezTo>
                      <a:pt x="504548" y="64518"/>
                      <a:pt x="504306" y="65968"/>
                      <a:pt x="504306" y="67660"/>
                    </a:cubicBezTo>
                    <a:cubicBezTo>
                      <a:pt x="504065" y="69834"/>
                      <a:pt x="503340" y="71526"/>
                      <a:pt x="502373" y="72976"/>
                    </a:cubicBezTo>
                    <a:cubicBezTo>
                      <a:pt x="501407" y="74426"/>
                      <a:pt x="500199" y="75634"/>
                      <a:pt x="498990" y="76600"/>
                    </a:cubicBezTo>
                    <a:cubicBezTo>
                      <a:pt x="497782" y="77567"/>
                      <a:pt x="496332" y="78050"/>
                      <a:pt x="495124" y="78534"/>
                    </a:cubicBezTo>
                    <a:cubicBezTo>
                      <a:pt x="493916" y="79017"/>
                      <a:pt x="492708" y="79017"/>
                      <a:pt x="491741" y="79017"/>
                    </a:cubicBezTo>
                    <a:cubicBezTo>
                      <a:pt x="490533" y="79017"/>
                      <a:pt x="489325" y="78775"/>
                      <a:pt x="488116" y="78534"/>
                    </a:cubicBezTo>
                    <a:cubicBezTo>
                      <a:pt x="486908" y="78292"/>
                      <a:pt x="485942" y="77567"/>
                      <a:pt x="484975" y="76842"/>
                    </a:cubicBezTo>
                    <a:cubicBezTo>
                      <a:pt x="484009" y="76117"/>
                      <a:pt x="483284" y="75151"/>
                      <a:pt x="482800" y="73942"/>
                    </a:cubicBezTo>
                    <a:cubicBezTo>
                      <a:pt x="482317" y="72734"/>
                      <a:pt x="482075" y="71284"/>
                      <a:pt x="482075" y="69351"/>
                    </a:cubicBezTo>
                    <a:cubicBezTo>
                      <a:pt x="482075" y="67418"/>
                      <a:pt x="482559" y="65968"/>
                      <a:pt x="483284" y="64760"/>
                    </a:cubicBezTo>
                    <a:cubicBezTo>
                      <a:pt x="484009" y="63552"/>
                      <a:pt x="484975" y="62585"/>
                      <a:pt x="486183" y="61619"/>
                    </a:cubicBezTo>
                    <a:cubicBezTo>
                      <a:pt x="487392" y="60894"/>
                      <a:pt x="488358" y="60169"/>
                      <a:pt x="489566" y="59686"/>
                    </a:cubicBezTo>
                    <a:cubicBezTo>
                      <a:pt x="490775" y="59202"/>
                      <a:pt x="491741" y="58961"/>
                      <a:pt x="492708" y="58719"/>
                    </a:cubicBezTo>
                    <a:cubicBezTo>
                      <a:pt x="493674" y="58477"/>
                      <a:pt x="494882" y="58236"/>
                      <a:pt x="496091" y="58236"/>
                    </a:cubicBezTo>
                    <a:cubicBezTo>
                      <a:pt x="497299" y="58236"/>
                      <a:pt x="498507" y="57994"/>
                      <a:pt x="499715" y="57994"/>
                    </a:cubicBezTo>
                    <a:cubicBezTo>
                      <a:pt x="500923" y="57994"/>
                      <a:pt x="501890" y="57752"/>
                      <a:pt x="502857" y="57752"/>
                    </a:cubicBezTo>
                    <a:lnTo>
                      <a:pt x="505031" y="57752"/>
                    </a:lnTo>
                    <a:cubicBezTo>
                      <a:pt x="504548" y="59444"/>
                      <a:pt x="504548" y="61135"/>
                      <a:pt x="504548" y="62827"/>
                    </a:cubicBezTo>
                    <a:moveTo>
                      <a:pt x="522188" y="78292"/>
                    </a:moveTo>
                    <a:cubicBezTo>
                      <a:pt x="520738" y="78775"/>
                      <a:pt x="519288" y="79017"/>
                      <a:pt x="517838" y="79017"/>
                    </a:cubicBezTo>
                    <a:cubicBezTo>
                      <a:pt x="516630" y="79017"/>
                      <a:pt x="515664" y="78534"/>
                      <a:pt x="514939" y="77809"/>
                    </a:cubicBezTo>
                    <a:cubicBezTo>
                      <a:pt x="514214" y="77084"/>
                      <a:pt x="513972" y="75392"/>
                      <a:pt x="513972" y="72734"/>
                    </a:cubicBezTo>
                    <a:lnTo>
                      <a:pt x="513972" y="43496"/>
                    </a:lnTo>
                    <a:cubicBezTo>
                      <a:pt x="513972" y="42529"/>
                      <a:pt x="513972" y="41562"/>
                      <a:pt x="513972" y="40354"/>
                    </a:cubicBezTo>
                    <a:cubicBezTo>
                      <a:pt x="513972" y="39146"/>
                      <a:pt x="513730" y="38179"/>
                      <a:pt x="513489" y="36971"/>
                    </a:cubicBezTo>
                    <a:cubicBezTo>
                      <a:pt x="513247" y="35763"/>
                      <a:pt x="512764" y="34796"/>
                      <a:pt x="512281" y="33830"/>
                    </a:cubicBezTo>
                    <a:cubicBezTo>
                      <a:pt x="511797" y="32863"/>
                      <a:pt x="510831" y="31897"/>
                      <a:pt x="509864" y="31172"/>
                    </a:cubicBezTo>
                    <a:cubicBezTo>
                      <a:pt x="507689" y="29480"/>
                      <a:pt x="505273" y="28514"/>
                      <a:pt x="502615" y="27789"/>
                    </a:cubicBezTo>
                    <a:cubicBezTo>
                      <a:pt x="499957" y="27306"/>
                      <a:pt x="497540" y="27064"/>
                      <a:pt x="494882" y="27064"/>
                    </a:cubicBezTo>
                    <a:cubicBezTo>
                      <a:pt x="492708" y="27064"/>
                      <a:pt x="490291" y="27306"/>
                      <a:pt x="488116" y="27789"/>
                    </a:cubicBezTo>
                    <a:cubicBezTo>
                      <a:pt x="485942" y="28272"/>
                      <a:pt x="483767" y="28997"/>
                      <a:pt x="482075" y="29964"/>
                    </a:cubicBezTo>
                    <a:cubicBezTo>
                      <a:pt x="480142" y="30930"/>
                      <a:pt x="478692" y="32380"/>
                      <a:pt x="477243" y="33830"/>
                    </a:cubicBezTo>
                    <a:cubicBezTo>
                      <a:pt x="475793" y="35280"/>
                      <a:pt x="475068" y="37454"/>
                      <a:pt x="474584" y="40113"/>
                    </a:cubicBezTo>
                    <a:lnTo>
                      <a:pt x="482317" y="42529"/>
                    </a:lnTo>
                    <a:cubicBezTo>
                      <a:pt x="482559" y="41321"/>
                      <a:pt x="482800" y="40113"/>
                      <a:pt x="483284" y="38904"/>
                    </a:cubicBezTo>
                    <a:cubicBezTo>
                      <a:pt x="483767" y="37938"/>
                      <a:pt x="484250" y="36730"/>
                      <a:pt x="485217" y="36005"/>
                    </a:cubicBezTo>
                    <a:cubicBezTo>
                      <a:pt x="486183" y="35038"/>
                      <a:pt x="487150" y="34555"/>
                      <a:pt x="488600" y="33830"/>
                    </a:cubicBezTo>
                    <a:cubicBezTo>
                      <a:pt x="490050" y="33347"/>
                      <a:pt x="491741" y="33105"/>
                      <a:pt x="493916" y="33105"/>
                    </a:cubicBezTo>
                    <a:cubicBezTo>
                      <a:pt x="495124" y="33105"/>
                      <a:pt x="496332" y="33105"/>
                      <a:pt x="497299" y="33347"/>
                    </a:cubicBezTo>
                    <a:cubicBezTo>
                      <a:pt x="498507" y="33588"/>
                      <a:pt x="499474" y="33830"/>
                      <a:pt x="500440" y="34313"/>
                    </a:cubicBezTo>
                    <a:cubicBezTo>
                      <a:pt x="501890" y="35038"/>
                      <a:pt x="502857" y="36005"/>
                      <a:pt x="503582" y="37213"/>
                    </a:cubicBezTo>
                    <a:cubicBezTo>
                      <a:pt x="504065" y="38421"/>
                      <a:pt x="504548" y="40113"/>
                      <a:pt x="504548" y="42287"/>
                    </a:cubicBezTo>
                    <a:lnTo>
                      <a:pt x="504548" y="51711"/>
                    </a:lnTo>
                    <a:cubicBezTo>
                      <a:pt x="501648" y="51711"/>
                      <a:pt x="499232" y="51711"/>
                      <a:pt x="497057" y="51953"/>
                    </a:cubicBezTo>
                    <a:cubicBezTo>
                      <a:pt x="494882" y="51953"/>
                      <a:pt x="492949" y="52195"/>
                      <a:pt x="491016" y="52436"/>
                    </a:cubicBezTo>
                    <a:cubicBezTo>
                      <a:pt x="488358" y="52920"/>
                      <a:pt x="485942" y="53644"/>
                      <a:pt x="483525" y="54369"/>
                    </a:cubicBezTo>
                    <a:cubicBezTo>
                      <a:pt x="481350" y="55336"/>
                      <a:pt x="479176" y="56544"/>
                      <a:pt x="477484" y="57994"/>
                    </a:cubicBezTo>
                    <a:cubicBezTo>
                      <a:pt x="475793" y="59444"/>
                      <a:pt x="474584" y="61135"/>
                      <a:pt x="473618" y="63310"/>
                    </a:cubicBezTo>
                    <a:cubicBezTo>
                      <a:pt x="472651" y="65243"/>
                      <a:pt x="472168" y="67660"/>
                      <a:pt x="472168" y="70076"/>
                    </a:cubicBezTo>
                    <a:cubicBezTo>
                      <a:pt x="472168" y="72493"/>
                      <a:pt x="472651" y="74909"/>
                      <a:pt x="473618" y="76842"/>
                    </a:cubicBezTo>
                    <a:cubicBezTo>
                      <a:pt x="474584" y="78775"/>
                      <a:pt x="475793" y="80467"/>
                      <a:pt x="477243" y="81675"/>
                    </a:cubicBezTo>
                    <a:cubicBezTo>
                      <a:pt x="478692" y="82883"/>
                      <a:pt x="480384" y="83850"/>
                      <a:pt x="482317" y="84575"/>
                    </a:cubicBezTo>
                    <a:cubicBezTo>
                      <a:pt x="484250" y="85300"/>
                      <a:pt x="485942" y="85541"/>
                      <a:pt x="488116" y="85541"/>
                    </a:cubicBezTo>
                    <a:cubicBezTo>
                      <a:pt x="492708" y="85541"/>
                      <a:pt x="496332" y="84575"/>
                      <a:pt x="499232" y="82641"/>
                    </a:cubicBezTo>
                    <a:cubicBezTo>
                      <a:pt x="502132" y="80708"/>
                      <a:pt x="504065" y="78292"/>
                      <a:pt x="505031" y="75634"/>
                    </a:cubicBezTo>
                    <a:cubicBezTo>
                      <a:pt x="505273" y="78050"/>
                      <a:pt x="506240" y="80225"/>
                      <a:pt x="507689" y="82158"/>
                    </a:cubicBezTo>
                    <a:cubicBezTo>
                      <a:pt x="509139" y="84091"/>
                      <a:pt x="511314" y="84816"/>
                      <a:pt x="514214" y="84816"/>
                    </a:cubicBezTo>
                    <a:cubicBezTo>
                      <a:pt x="515905" y="84816"/>
                      <a:pt x="517597" y="84575"/>
                      <a:pt x="519047" y="84333"/>
                    </a:cubicBezTo>
                    <a:cubicBezTo>
                      <a:pt x="520496" y="84091"/>
                      <a:pt x="521705" y="83850"/>
                      <a:pt x="522430" y="83608"/>
                    </a:cubicBezTo>
                    <a:lnTo>
                      <a:pt x="522430" y="78292"/>
                    </a:lnTo>
                    <a:close/>
                    <a:moveTo>
                      <a:pt x="458636" y="77325"/>
                    </a:moveTo>
                    <a:cubicBezTo>
                      <a:pt x="457428" y="77809"/>
                      <a:pt x="456461" y="78292"/>
                      <a:pt x="455495" y="78534"/>
                    </a:cubicBezTo>
                    <a:cubicBezTo>
                      <a:pt x="454528" y="78775"/>
                      <a:pt x="453562" y="79017"/>
                      <a:pt x="452353" y="79017"/>
                    </a:cubicBezTo>
                    <a:cubicBezTo>
                      <a:pt x="451629" y="79017"/>
                      <a:pt x="450904" y="78775"/>
                      <a:pt x="449937" y="78534"/>
                    </a:cubicBezTo>
                    <a:cubicBezTo>
                      <a:pt x="448970" y="78292"/>
                      <a:pt x="448246" y="78050"/>
                      <a:pt x="447762" y="77567"/>
                    </a:cubicBezTo>
                    <a:cubicBezTo>
                      <a:pt x="446554" y="76600"/>
                      <a:pt x="445829" y="75634"/>
                      <a:pt x="445587" y="74184"/>
                    </a:cubicBezTo>
                    <a:cubicBezTo>
                      <a:pt x="445346" y="72734"/>
                      <a:pt x="445346" y="70801"/>
                      <a:pt x="445346" y="67901"/>
                    </a:cubicBezTo>
                    <a:lnTo>
                      <a:pt x="445346" y="35280"/>
                    </a:lnTo>
                    <a:lnTo>
                      <a:pt x="458394" y="35280"/>
                    </a:lnTo>
                    <a:lnTo>
                      <a:pt x="458394" y="28997"/>
                    </a:lnTo>
                    <a:lnTo>
                      <a:pt x="445346" y="28997"/>
                    </a:lnTo>
                    <a:lnTo>
                      <a:pt x="445346" y="12807"/>
                    </a:lnTo>
                    <a:lnTo>
                      <a:pt x="435680" y="14982"/>
                    </a:lnTo>
                    <a:lnTo>
                      <a:pt x="435680" y="28997"/>
                    </a:lnTo>
                    <a:lnTo>
                      <a:pt x="426256" y="28997"/>
                    </a:lnTo>
                    <a:lnTo>
                      <a:pt x="426256" y="35280"/>
                    </a:lnTo>
                    <a:lnTo>
                      <a:pt x="435680" y="35280"/>
                    </a:lnTo>
                    <a:lnTo>
                      <a:pt x="435680" y="68868"/>
                    </a:lnTo>
                    <a:cubicBezTo>
                      <a:pt x="435680" y="71768"/>
                      <a:pt x="435680" y="74184"/>
                      <a:pt x="435922" y="76117"/>
                    </a:cubicBezTo>
                    <a:cubicBezTo>
                      <a:pt x="436163" y="78050"/>
                      <a:pt x="436888" y="79983"/>
                      <a:pt x="437855" y="81433"/>
                    </a:cubicBezTo>
                    <a:cubicBezTo>
                      <a:pt x="439063" y="83125"/>
                      <a:pt x="440513" y="84091"/>
                      <a:pt x="442446" y="84816"/>
                    </a:cubicBezTo>
                    <a:cubicBezTo>
                      <a:pt x="444379" y="85541"/>
                      <a:pt x="446312" y="85783"/>
                      <a:pt x="448487" y="85783"/>
                    </a:cubicBezTo>
                    <a:cubicBezTo>
                      <a:pt x="450662" y="85783"/>
                      <a:pt x="452837" y="85541"/>
                      <a:pt x="455012" y="84816"/>
                    </a:cubicBezTo>
                    <a:cubicBezTo>
                      <a:pt x="457186" y="84091"/>
                      <a:pt x="458878" y="83125"/>
                      <a:pt x="460569" y="82158"/>
                    </a:cubicBezTo>
                    <a:lnTo>
                      <a:pt x="458636" y="77325"/>
                    </a:lnTo>
                    <a:close/>
                    <a:moveTo>
                      <a:pt x="409825" y="28997"/>
                    </a:moveTo>
                    <a:lnTo>
                      <a:pt x="399676" y="28997"/>
                    </a:lnTo>
                    <a:lnTo>
                      <a:pt x="399676" y="84091"/>
                    </a:lnTo>
                    <a:lnTo>
                      <a:pt x="409825" y="84091"/>
                    </a:lnTo>
                    <a:lnTo>
                      <a:pt x="409825" y="28997"/>
                    </a:lnTo>
                    <a:close/>
                    <a:moveTo>
                      <a:pt x="409341" y="2416"/>
                    </a:moveTo>
                    <a:cubicBezTo>
                      <a:pt x="408133" y="1208"/>
                      <a:pt x="406683" y="483"/>
                      <a:pt x="404992" y="483"/>
                    </a:cubicBezTo>
                    <a:cubicBezTo>
                      <a:pt x="403300" y="483"/>
                      <a:pt x="401609" y="1208"/>
                      <a:pt x="400400" y="2416"/>
                    </a:cubicBezTo>
                    <a:cubicBezTo>
                      <a:pt x="399192" y="3625"/>
                      <a:pt x="398467" y="5316"/>
                      <a:pt x="398467" y="6766"/>
                    </a:cubicBezTo>
                    <a:cubicBezTo>
                      <a:pt x="398467" y="8457"/>
                      <a:pt x="399192" y="9907"/>
                      <a:pt x="400400" y="11116"/>
                    </a:cubicBezTo>
                    <a:cubicBezTo>
                      <a:pt x="401609" y="12324"/>
                      <a:pt x="403059" y="13049"/>
                      <a:pt x="404992" y="13049"/>
                    </a:cubicBezTo>
                    <a:cubicBezTo>
                      <a:pt x="406683" y="13049"/>
                      <a:pt x="408133" y="12324"/>
                      <a:pt x="409341" y="11116"/>
                    </a:cubicBezTo>
                    <a:cubicBezTo>
                      <a:pt x="410549" y="9907"/>
                      <a:pt x="411274" y="8457"/>
                      <a:pt x="411274" y="6766"/>
                    </a:cubicBezTo>
                    <a:cubicBezTo>
                      <a:pt x="411274" y="5074"/>
                      <a:pt x="410549" y="3625"/>
                      <a:pt x="409341" y="2416"/>
                    </a:cubicBezTo>
                    <a:moveTo>
                      <a:pt x="379619" y="61377"/>
                    </a:moveTo>
                    <a:cubicBezTo>
                      <a:pt x="378653" y="59444"/>
                      <a:pt x="377203" y="57994"/>
                      <a:pt x="375511" y="56544"/>
                    </a:cubicBezTo>
                    <a:cubicBezTo>
                      <a:pt x="373820" y="55094"/>
                      <a:pt x="372128" y="54128"/>
                      <a:pt x="370195" y="53403"/>
                    </a:cubicBezTo>
                    <a:cubicBezTo>
                      <a:pt x="368262" y="52678"/>
                      <a:pt x="366329" y="51953"/>
                      <a:pt x="364396" y="51470"/>
                    </a:cubicBezTo>
                    <a:cubicBezTo>
                      <a:pt x="361013" y="50503"/>
                      <a:pt x="358113" y="49295"/>
                      <a:pt x="355938" y="47603"/>
                    </a:cubicBezTo>
                    <a:cubicBezTo>
                      <a:pt x="353764" y="45912"/>
                      <a:pt x="352797" y="43737"/>
                      <a:pt x="352797" y="40837"/>
                    </a:cubicBezTo>
                    <a:cubicBezTo>
                      <a:pt x="352797" y="38663"/>
                      <a:pt x="353764" y="36730"/>
                      <a:pt x="355697" y="35280"/>
                    </a:cubicBezTo>
                    <a:cubicBezTo>
                      <a:pt x="357630" y="33830"/>
                      <a:pt x="360046" y="33105"/>
                      <a:pt x="362946" y="33105"/>
                    </a:cubicBezTo>
                    <a:cubicBezTo>
                      <a:pt x="366087" y="33105"/>
                      <a:pt x="368504" y="33588"/>
                      <a:pt x="370195" y="34796"/>
                    </a:cubicBezTo>
                    <a:cubicBezTo>
                      <a:pt x="371887" y="36005"/>
                      <a:pt x="373337" y="37213"/>
                      <a:pt x="374786" y="38421"/>
                    </a:cubicBezTo>
                    <a:lnTo>
                      <a:pt x="379619" y="32380"/>
                    </a:lnTo>
                    <a:cubicBezTo>
                      <a:pt x="378169" y="31172"/>
                      <a:pt x="376236" y="29964"/>
                      <a:pt x="373820" y="28997"/>
                    </a:cubicBezTo>
                    <a:cubicBezTo>
                      <a:pt x="371162" y="27789"/>
                      <a:pt x="367779" y="27306"/>
                      <a:pt x="363429" y="27306"/>
                    </a:cubicBezTo>
                    <a:cubicBezTo>
                      <a:pt x="360771" y="27306"/>
                      <a:pt x="358355" y="27547"/>
                      <a:pt x="355938" y="28272"/>
                    </a:cubicBezTo>
                    <a:cubicBezTo>
                      <a:pt x="353522" y="28997"/>
                      <a:pt x="351589" y="29722"/>
                      <a:pt x="349656" y="31172"/>
                    </a:cubicBezTo>
                    <a:cubicBezTo>
                      <a:pt x="347964" y="32380"/>
                      <a:pt x="346514" y="34071"/>
                      <a:pt x="345306" y="36005"/>
                    </a:cubicBezTo>
                    <a:cubicBezTo>
                      <a:pt x="344098" y="37938"/>
                      <a:pt x="343615" y="40113"/>
                      <a:pt x="343615" y="42771"/>
                    </a:cubicBezTo>
                    <a:cubicBezTo>
                      <a:pt x="343615" y="45670"/>
                      <a:pt x="344098" y="48087"/>
                      <a:pt x="345065" y="50020"/>
                    </a:cubicBezTo>
                    <a:cubicBezTo>
                      <a:pt x="346031" y="51953"/>
                      <a:pt x="347481" y="53644"/>
                      <a:pt x="348931" y="54853"/>
                    </a:cubicBezTo>
                    <a:cubicBezTo>
                      <a:pt x="350622" y="56061"/>
                      <a:pt x="352314" y="57269"/>
                      <a:pt x="354005" y="57752"/>
                    </a:cubicBezTo>
                    <a:cubicBezTo>
                      <a:pt x="355938" y="58477"/>
                      <a:pt x="357630" y="58961"/>
                      <a:pt x="359321" y="59686"/>
                    </a:cubicBezTo>
                    <a:cubicBezTo>
                      <a:pt x="362946" y="60652"/>
                      <a:pt x="365604" y="61860"/>
                      <a:pt x="367779" y="63310"/>
                    </a:cubicBezTo>
                    <a:cubicBezTo>
                      <a:pt x="369954" y="64760"/>
                      <a:pt x="370920" y="67176"/>
                      <a:pt x="370920" y="70559"/>
                    </a:cubicBezTo>
                    <a:cubicBezTo>
                      <a:pt x="370920" y="73459"/>
                      <a:pt x="369954" y="75634"/>
                      <a:pt x="368262" y="77325"/>
                    </a:cubicBezTo>
                    <a:cubicBezTo>
                      <a:pt x="366571" y="78775"/>
                      <a:pt x="364154" y="79742"/>
                      <a:pt x="360771" y="79742"/>
                    </a:cubicBezTo>
                    <a:cubicBezTo>
                      <a:pt x="359080" y="79742"/>
                      <a:pt x="357630" y="79500"/>
                      <a:pt x="355938" y="79017"/>
                    </a:cubicBezTo>
                    <a:cubicBezTo>
                      <a:pt x="354489" y="78534"/>
                      <a:pt x="353039" y="77809"/>
                      <a:pt x="351830" y="76842"/>
                    </a:cubicBezTo>
                    <a:cubicBezTo>
                      <a:pt x="350622" y="76117"/>
                      <a:pt x="349414" y="75151"/>
                      <a:pt x="348447" y="74184"/>
                    </a:cubicBezTo>
                    <a:cubicBezTo>
                      <a:pt x="347481" y="73217"/>
                      <a:pt x="346756" y="72493"/>
                      <a:pt x="346031" y="71768"/>
                    </a:cubicBezTo>
                    <a:lnTo>
                      <a:pt x="341198" y="79500"/>
                    </a:lnTo>
                    <a:cubicBezTo>
                      <a:pt x="346514" y="83608"/>
                      <a:pt x="352797" y="85783"/>
                      <a:pt x="360288" y="85783"/>
                    </a:cubicBezTo>
                    <a:cubicBezTo>
                      <a:pt x="363188" y="85783"/>
                      <a:pt x="365604" y="85300"/>
                      <a:pt x="368020" y="84575"/>
                    </a:cubicBezTo>
                    <a:cubicBezTo>
                      <a:pt x="370437" y="83850"/>
                      <a:pt x="372612" y="82641"/>
                      <a:pt x="374303" y="81192"/>
                    </a:cubicBezTo>
                    <a:cubicBezTo>
                      <a:pt x="375995" y="79742"/>
                      <a:pt x="377444" y="77809"/>
                      <a:pt x="378411" y="75634"/>
                    </a:cubicBezTo>
                    <a:cubicBezTo>
                      <a:pt x="379378" y="73459"/>
                      <a:pt x="380103" y="71043"/>
                      <a:pt x="380103" y="68143"/>
                    </a:cubicBezTo>
                    <a:cubicBezTo>
                      <a:pt x="381069" y="65485"/>
                      <a:pt x="380586" y="63310"/>
                      <a:pt x="379619" y="61377"/>
                    </a:cubicBezTo>
                    <a:moveTo>
                      <a:pt x="298428" y="84091"/>
                    </a:moveTo>
                    <a:lnTo>
                      <a:pt x="307852" y="84091"/>
                    </a:lnTo>
                    <a:lnTo>
                      <a:pt x="307852" y="57511"/>
                    </a:lnTo>
                    <a:cubicBezTo>
                      <a:pt x="307852" y="55578"/>
                      <a:pt x="307852" y="53886"/>
                      <a:pt x="308093" y="51953"/>
                    </a:cubicBezTo>
                    <a:cubicBezTo>
                      <a:pt x="308335" y="50020"/>
                      <a:pt x="308577" y="48328"/>
                      <a:pt x="308818" y="46637"/>
                    </a:cubicBezTo>
                    <a:cubicBezTo>
                      <a:pt x="309785" y="43254"/>
                      <a:pt x="310993" y="40354"/>
                      <a:pt x="312926" y="37938"/>
                    </a:cubicBezTo>
                    <a:cubicBezTo>
                      <a:pt x="314618" y="35521"/>
                      <a:pt x="316792" y="34555"/>
                      <a:pt x="318967" y="34555"/>
                    </a:cubicBezTo>
                    <a:cubicBezTo>
                      <a:pt x="322833" y="34555"/>
                      <a:pt x="324767" y="36488"/>
                      <a:pt x="325008" y="40596"/>
                    </a:cubicBezTo>
                    <a:lnTo>
                      <a:pt x="333224" y="37696"/>
                    </a:lnTo>
                    <a:cubicBezTo>
                      <a:pt x="333224" y="35763"/>
                      <a:pt x="332741" y="34313"/>
                      <a:pt x="332016" y="32863"/>
                    </a:cubicBezTo>
                    <a:cubicBezTo>
                      <a:pt x="331291" y="31413"/>
                      <a:pt x="330566" y="30447"/>
                      <a:pt x="329599" y="29722"/>
                    </a:cubicBezTo>
                    <a:cubicBezTo>
                      <a:pt x="328633" y="28997"/>
                      <a:pt x="327425" y="28272"/>
                      <a:pt x="326216" y="28030"/>
                    </a:cubicBezTo>
                    <a:cubicBezTo>
                      <a:pt x="325008" y="27547"/>
                      <a:pt x="323800" y="27547"/>
                      <a:pt x="322833" y="27547"/>
                    </a:cubicBezTo>
                    <a:cubicBezTo>
                      <a:pt x="319450" y="27547"/>
                      <a:pt x="316792" y="28514"/>
                      <a:pt x="314134" y="30205"/>
                    </a:cubicBezTo>
                    <a:cubicBezTo>
                      <a:pt x="311718" y="32138"/>
                      <a:pt x="309543" y="34555"/>
                      <a:pt x="307852" y="37696"/>
                    </a:cubicBezTo>
                    <a:lnTo>
                      <a:pt x="306643" y="28272"/>
                    </a:lnTo>
                    <a:lnTo>
                      <a:pt x="297219" y="29239"/>
                    </a:lnTo>
                    <a:cubicBezTo>
                      <a:pt x="297219" y="29722"/>
                      <a:pt x="297461" y="30447"/>
                      <a:pt x="297461" y="31413"/>
                    </a:cubicBezTo>
                    <a:cubicBezTo>
                      <a:pt x="297703" y="32380"/>
                      <a:pt x="297703" y="33588"/>
                      <a:pt x="297944" y="35038"/>
                    </a:cubicBezTo>
                    <a:cubicBezTo>
                      <a:pt x="298186" y="36488"/>
                      <a:pt x="298186" y="37696"/>
                      <a:pt x="298186" y="39146"/>
                    </a:cubicBezTo>
                    <a:cubicBezTo>
                      <a:pt x="298186" y="40596"/>
                      <a:pt x="298428" y="41804"/>
                      <a:pt x="298428" y="43254"/>
                    </a:cubicBezTo>
                    <a:lnTo>
                      <a:pt x="298428" y="84091"/>
                    </a:lnTo>
                    <a:close/>
                    <a:moveTo>
                      <a:pt x="267981" y="38179"/>
                    </a:moveTo>
                    <a:cubicBezTo>
                      <a:pt x="270156" y="41079"/>
                      <a:pt x="271122" y="45187"/>
                      <a:pt x="271122" y="50262"/>
                    </a:cubicBezTo>
                    <a:lnTo>
                      <a:pt x="271122" y="52195"/>
                    </a:lnTo>
                    <a:lnTo>
                      <a:pt x="243817" y="52195"/>
                    </a:lnTo>
                    <a:cubicBezTo>
                      <a:pt x="244058" y="49778"/>
                      <a:pt x="244783" y="47362"/>
                      <a:pt x="245508" y="45187"/>
                    </a:cubicBezTo>
                    <a:cubicBezTo>
                      <a:pt x="246233" y="43012"/>
                      <a:pt x="247441" y="41079"/>
                      <a:pt x="248649" y="39388"/>
                    </a:cubicBezTo>
                    <a:cubicBezTo>
                      <a:pt x="249858" y="37696"/>
                      <a:pt x="251549" y="36246"/>
                      <a:pt x="253241" y="35280"/>
                    </a:cubicBezTo>
                    <a:cubicBezTo>
                      <a:pt x="254932" y="34313"/>
                      <a:pt x="257107" y="33830"/>
                      <a:pt x="259282" y="33830"/>
                    </a:cubicBezTo>
                    <a:cubicBezTo>
                      <a:pt x="262906" y="33588"/>
                      <a:pt x="265806" y="35038"/>
                      <a:pt x="267981" y="38179"/>
                    </a:cubicBezTo>
                    <a:moveTo>
                      <a:pt x="281029" y="58236"/>
                    </a:moveTo>
                    <a:lnTo>
                      <a:pt x="281029" y="52678"/>
                    </a:lnTo>
                    <a:cubicBezTo>
                      <a:pt x="281029" y="49537"/>
                      <a:pt x="280788" y="46395"/>
                      <a:pt x="280063" y="43496"/>
                    </a:cubicBezTo>
                    <a:cubicBezTo>
                      <a:pt x="279338" y="40354"/>
                      <a:pt x="278130" y="37696"/>
                      <a:pt x="276438" y="35280"/>
                    </a:cubicBezTo>
                    <a:cubicBezTo>
                      <a:pt x="274747" y="32863"/>
                      <a:pt x="272572" y="30930"/>
                      <a:pt x="269672" y="29480"/>
                    </a:cubicBezTo>
                    <a:cubicBezTo>
                      <a:pt x="266773" y="28030"/>
                      <a:pt x="263390" y="27306"/>
                      <a:pt x="259040" y="27306"/>
                    </a:cubicBezTo>
                    <a:cubicBezTo>
                      <a:pt x="255415" y="27306"/>
                      <a:pt x="252274" y="28030"/>
                      <a:pt x="249133" y="29480"/>
                    </a:cubicBezTo>
                    <a:cubicBezTo>
                      <a:pt x="245991" y="30930"/>
                      <a:pt x="243333" y="32863"/>
                      <a:pt x="241159" y="35521"/>
                    </a:cubicBezTo>
                    <a:cubicBezTo>
                      <a:pt x="238984" y="38179"/>
                      <a:pt x="237051" y="41079"/>
                      <a:pt x="235842" y="44704"/>
                    </a:cubicBezTo>
                    <a:cubicBezTo>
                      <a:pt x="234634" y="48328"/>
                      <a:pt x="233909" y="52195"/>
                      <a:pt x="233909" y="56544"/>
                    </a:cubicBezTo>
                    <a:cubicBezTo>
                      <a:pt x="233909" y="66210"/>
                      <a:pt x="236084" y="73459"/>
                      <a:pt x="240675" y="78292"/>
                    </a:cubicBezTo>
                    <a:cubicBezTo>
                      <a:pt x="245025" y="83125"/>
                      <a:pt x="251791" y="85783"/>
                      <a:pt x="260490" y="85783"/>
                    </a:cubicBezTo>
                    <a:cubicBezTo>
                      <a:pt x="265081" y="85783"/>
                      <a:pt x="268947" y="84816"/>
                      <a:pt x="272572" y="83125"/>
                    </a:cubicBezTo>
                    <a:cubicBezTo>
                      <a:pt x="275955" y="81192"/>
                      <a:pt x="279338" y="78534"/>
                      <a:pt x="282238" y="75151"/>
                    </a:cubicBezTo>
                    <a:lnTo>
                      <a:pt x="278371" y="71043"/>
                    </a:lnTo>
                    <a:cubicBezTo>
                      <a:pt x="274747" y="74426"/>
                      <a:pt x="271605" y="76359"/>
                      <a:pt x="268947" y="77567"/>
                    </a:cubicBezTo>
                    <a:cubicBezTo>
                      <a:pt x="266289" y="78534"/>
                      <a:pt x="263631" y="79017"/>
                      <a:pt x="261215" y="79017"/>
                    </a:cubicBezTo>
                    <a:cubicBezTo>
                      <a:pt x="255657" y="79017"/>
                      <a:pt x="251549" y="77325"/>
                      <a:pt x="248649" y="73701"/>
                    </a:cubicBezTo>
                    <a:cubicBezTo>
                      <a:pt x="245750" y="70076"/>
                      <a:pt x="244300" y="65002"/>
                      <a:pt x="244058" y="58477"/>
                    </a:cubicBezTo>
                    <a:lnTo>
                      <a:pt x="281029" y="58477"/>
                    </a:lnTo>
                    <a:close/>
                    <a:moveTo>
                      <a:pt x="183648" y="28997"/>
                    </a:moveTo>
                    <a:lnTo>
                      <a:pt x="172774" y="28997"/>
                    </a:lnTo>
                    <a:lnTo>
                      <a:pt x="195247" y="85300"/>
                    </a:lnTo>
                    <a:lnTo>
                      <a:pt x="203221" y="85300"/>
                    </a:lnTo>
                    <a:lnTo>
                      <a:pt x="226418" y="28997"/>
                    </a:lnTo>
                    <a:lnTo>
                      <a:pt x="217236" y="28997"/>
                    </a:lnTo>
                    <a:lnTo>
                      <a:pt x="202496" y="67660"/>
                    </a:lnTo>
                    <a:cubicBezTo>
                      <a:pt x="201046" y="71526"/>
                      <a:pt x="200321" y="74426"/>
                      <a:pt x="200079" y="76359"/>
                    </a:cubicBezTo>
                    <a:cubicBezTo>
                      <a:pt x="199838" y="75392"/>
                      <a:pt x="199596" y="74184"/>
                      <a:pt x="199354" y="72734"/>
                    </a:cubicBezTo>
                    <a:cubicBezTo>
                      <a:pt x="199113" y="71284"/>
                      <a:pt x="198388" y="69351"/>
                      <a:pt x="197663" y="67176"/>
                    </a:cubicBezTo>
                    <a:lnTo>
                      <a:pt x="183648" y="28997"/>
                    </a:lnTo>
                    <a:close/>
                    <a:moveTo>
                      <a:pt x="159000" y="28997"/>
                    </a:moveTo>
                    <a:lnTo>
                      <a:pt x="148851" y="28997"/>
                    </a:lnTo>
                    <a:lnTo>
                      <a:pt x="148851" y="84091"/>
                    </a:lnTo>
                    <a:lnTo>
                      <a:pt x="159000" y="84091"/>
                    </a:lnTo>
                    <a:lnTo>
                      <a:pt x="159000" y="28997"/>
                    </a:lnTo>
                    <a:close/>
                    <a:moveTo>
                      <a:pt x="158517" y="2416"/>
                    </a:moveTo>
                    <a:cubicBezTo>
                      <a:pt x="157309" y="1208"/>
                      <a:pt x="155859" y="483"/>
                      <a:pt x="154167" y="483"/>
                    </a:cubicBezTo>
                    <a:cubicBezTo>
                      <a:pt x="152476" y="483"/>
                      <a:pt x="150784" y="1208"/>
                      <a:pt x="149576" y="2416"/>
                    </a:cubicBezTo>
                    <a:cubicBezTo>
                      <a:pt x="148368" y="3625"/>
                      <a:pt x="147643" y="5316"/>
                      <a:pt x="147643" y="6766"/>
                    </a:cubicBezTo>
                    <a:cubicBezTo>
                      <a:pt x="147643" y="8457"/>
                      <a:pt x="148368" y="9907"/>
                      <a:pt x="149576" y="11116"/>
                    </a:cubicBezTo>
                    <a:cubicBezTo>
                      <a:pt x="150784" y="12324"/>
                      <a:pt x="152476" y="13049"/>
                      <a:pt x="154167" y="13049"/>
                    </a:cubicBezTo>
                    <a:cubicBezTo>
                      <a:pt x="155859" y="13049"/>
                      <a:pt x="157309" y="12324"/>
                      <a:pt x="158517" y="11116"/>
                    </a:cubicBezTo>
                    <a:cubicBezTo>
                      <a:pt x="159725" y="9907"/>
                      <a:pt x="160450" y="8457"/>
                      <a:pt x="160450" y="6766"/>
                    </a:cubicBezTo>
                    <a:cubicBezTo>
                      <a:pt x="160450" y="5074"/>
                      <a:pt x="159725" y="3625"/>
                      <a:pt x="158517" y="2416"/>
                    </a:cubicBezTo>
                    <a:moveTo>
                      <a:pt x="128795" y="84091"/>
                    </a:moveTo>
                    <a:lnTo>
                      <a:pt x="128795" y="49537"/>
                    </a:lnTo>
                    <a:cubicBezTo>
                      <a:pt x="128795" y="46637"/>
                      <a:pt x="128553" y="43737"/>
                      <a:pt x="128312" y="41079"/>
                    </a:cubicBezTo>
                    <a:cubicBezTo>
                      <a:pt x="128070" y="38421"/>
                      <a:pt x="127345" y="36005"/>
                      <a:pt x="126137" y="34071"/>
                    </a:cubicBezTo>
                    <a:cubicBezTo>
                      <a:pt x="124929" y="32138"/>
                      <a:pt x="122996" y="30447"/>
                      <a:pt x="120338" y="29239"/>
                    </a:cubicBezTo>
                    <a:cubicBezTo>
                      <a:pt x="117680" y="28030"/>
                      <a:pt x="114297" y="27306"/>
                      <a:pt x="109705" y="27306"/>
                    </a:cubicBezTo>
                    <a:cubicBezTo>
                      <a:pt x="106806" y="27306"/>
                      <a:pt x="104389" y="27789"/>
                      <a:pt x="102214" y="28514"/>
                    </a:cubicBezTo>
                    <a:cubicBezTo>
                      <a:pt x="100040" y="29480"/>
                      <a:pt x="98348" y="30447"/>
                      <a:pt x="96898" y="31655"/>
                    </a:cubicBezTo>
                    <a:cubicBezTo>
                      <a:pt x="95449" y="32863"/>
                      <a:pt x="94240" y="34071"/>
                      <a:pt x="93274" y="35280"/>
                    </a:cubicBezTo>
                    <a:cubicBezTo>
                      <a:pt x="92307" y="36488"/>
                      <a:pt x="91824" y="37213"/>
                      <a:pt x="91341" y="37938"/>
                    </a:cubicBezTo>
                    <a:lnTo>
                      <a:pt x="90132" y="28514"/>
                    </a:lnTo>
                    <a:lnTo>
                      <a:pt x="80708" y="29480"/>
                    </a:lnTo>
                    <a:cubicBezTo>
                      <a:pt x="80708" y="29964"/>
                      <a:pt x="80950" y="30689"/>
                      <a:pt x="80950" y="31655"/>
                    </a:cubicBezTo>
                    <a:cubicBezTo>
                      <a:pt x="81192" y="32622"/>
                      <a:pt x="81192" y="33830"/>
                      <a:pt x="81433" y="35280"/>
                    </a:cubicBezTo>
                    <a:cubicBezTo>
                      <a:pt x="81675" y="36730"/>
                      <a:pt x="81675" y="37938"/>
                      <a:pt x="81675" y="39388"/>
                    </a:cubicBezTo>
                    <a:cubicBezTo>
                      <a:pt x="81675" y="40837"/>
                      <a:pt x="81917" y="42046"/>
                      <a:pt x="81917" y="43496"/>
                    </a:cubicBezTo>
                    <a:lnTo>
                      <a:pt x="81917" y="84333"/>
                    </a:lnTo>
                    <a:lnTo>
                      <a:pt x="91824" y="84333"/>
                    </a:lnTo>
                    <a:lnTo>
                      <a:pt x="91824" y="53403"/>
                    </a:lnTo>
                    <a:cubicBezTo>
                      <a:pt x="91824" y="50986"/>
                      <a:pt x="92307" y="48570"/>
                      <a:pt x="93032" y="46154"/>
                    </a:cubicBezTo>
                    <a:cubicBezTo>
                      <a:pt x="93757" y="43979"/>
                      <a:pt x="94965" y="41804"/>
                      <a:pt x="96415" y="40354"/>
                    </a:cubicBezTo>
                    <a:cubicBezTo>
                      <a:pt x="97865" y="38663"/>
                      <a:pt x="99556" y="37454"/>
                      <a:pt x="101248" y="36488"/>
                    </a:cubicBezTo>
                    <a:cubicBezTo>
                      <a:pt x="103181" y="35521"/>
                      <a:pt x="105114" y="35038"/>
                      <a:pt x="107531" y="35038"/>
                    </a:cubicBezTo>
                    <a:cubicBezTo>
                      <a:pt x="109947" y="35038"/>
                      <a:pt x="112122" y="35280"/>
                      <a:pt x="113572" y="36005"/>
                    </a:cubicBezTo>
                    <a:cubicBezTo>
                      <a:pt x="115021" y="36730"/>
                      <a:pt x="116230" y="37454"/>
                      <a:pt x="117196" y="38904"/>
                    </a:cubicBezTo>
                    <a:cubicBezTo>
                      <a:pt x="117921" y="40113"/>
                      <a:pt x="118404" y="41804"/>
                      <a:pt x="118888" y="43496"/>
                    </a:cubicBezTo>
                    <a:cubicBezTo>
                      <a:pt x="119129" y="45429"/>
                      <a:pt x="119371" y="47362"/>
                      <a:pt x="119371" y="49778"/>
                    </a:cubicBezTo>
                    <a:lnTo>
                      <a:pt x="119371" y="84333"/>
                    </a:lnTo>
                    <a:lnTo>
                      <a:pt x="128795" y="84333"/>
                    </a:lnTo>
                    <a:close/>
                    <a:moveTo>
                      <a:pt x="60894" y="5799"/>
                    </a:moveTo>
                    <a:lnTo>
                      <a:pt x="50986" y="5799"/>
                    </a:lnTo>
                    <a:lnTo>
                      <a:pt x="50986" y="54128"/>
                    </a:lnTo>
                    <a:cubicBezTo>
                      <a:pt x="50986" y="59202"/>
                      <a:pt x="50503" y="63552"/>
                      <a:pt x="49295" y="66935"/>
                    </a:cubicBezTo>
                    <a:cubicBezTo>
                      <a:pt x="48328" y="70318"/>
                      <a:pt x="46879" y="72976"/>
                      <a:pt x="44945" y="74667"/>
                    </a:cubicBezTo>
                    <a:cubicBezTo>
                      <a:pt x="43012" y="76600"/>
                      <a:pt x="40837" y="77809"/>
                      <a:pt x="38421" y="78534"/>
                    </a:cubicBezTo>
                    <a:cubicBezTo>
                      <a:pt x="36005" y="79259"/>
                      <a:pt x="33347" y="79500"/>
                      <a:pt x="30447" y="79500"/>
                    </a:cubicBezTo>
                    <a:cubicBezTo>
                      <a:pt x="27547" y="79500"/>
                      <a:pt x="24889" y="79259"/>
                      <a:pt x="22231" y="78534"/>
                    </a:cubicBezTo>
                    <a:cubicBezTo>
                      <a:pt x="19815" y="77809"/>
                      <a:pt x="17640" y="76600"/>
                      <a:pt x="15707" y="74667"/>
                    </a:cubicBezTo>
                    <a:cubicBezTo>
                      <a:pt x="14015" y="72734"/>
                      <a:pt x="12565" y="70076"/>
                      <a:pt x="11357" y="66935"/>
                    </a:cubicBezTo>
                    <a:cubicBezTo>
                      <a:pt x="10391" y="63552"/>
                      <a:pt x="9666" y="59444"/>
                      <a:pt x="9666" y="54128"/>
                    </a:cubicBezTo>
                    <a:lnTo>
                      <a:pt x="9666" y="5799"/>
                    </a:lnTo>
                    <a:lnTo>
                      <a:pt x="0" y="5799"/>
                    </a:lnTo>
                    <a:lnTo>
                      <a:pt x="0" y="54853"/>
                    </a:lnTo>
                    <a:cubicBezTo>
                      <a:pt x="0" y="66451"/>
                      <a:pt x="2658" y="74667"/>
                      <a:pt x="7733" y="79500"/>
                    </a:cubicBezTo>
                    <a:cubicBezTo>
                      <a:pt x="12807" y="84333"/>
                      <a:pt x="20540" y="86749"/>
                      <a:pt x="30689" y="86749"/>
                    </a:cubicBezTo>
                    <a:cubicBezTo>
                      <a:pt x="40837" y="86749"/>
                      <a:pt x="48570" y="84333"/>
                      <a:pt x="53403" y="79500"/>
                    </a:cubicBezTo>
                    <a:cubicBezTo>
                      <a:pt x="58477" y="74667"/>
                      <a:pt x="60894" y="66451"/>
                      <a:pt x="60894" y="54853"/>
                    </a:cubicBezTo>
                    <a:lnTo>
                      <a:pt x="60894" y="579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1"/>
                  <a:buFont typeface="Arial"/>
                  <a:buNone/>
                </a:pPr>
                <a:endParaRPr sz="1351" b="0" i="0" u="none" strike="noStrike" cap="none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9" name="Google Shape;389;p43"/>
              <p:cNvSpPr/>
              <p:nvPr/>
            </p:nvSpPr>
            <p:spPr>
              <a:xfrm>
                <a:off x="11569754" y="1219314"/>
                <a:ext cx="152234" cy="132903"/>
              </a:xfrm>
              <a:custGeom>
                <a:avLst/>
                <a:gdLst/>
                <a:ahLst/>
                <a:cxnLst/>
                <a:rect l="l" t="t" r="r" b="b"/>
                <a:pathLst>
                  <a:path w="152234" h="132902" extrusionOk="0">
                    <a:moveTo>
                      <a:pt x="0" y="134353"/>
                    </a:moveTo>
                    <a:lnTo>
                      <a:pt x="84816" y="134353"/>
                    </a:lnTo>
                    <a:cubicBezTo>
                      <a:pt x="122029" y="134353"/>
                      <a:pt x="152234" y="104389"/>
                      <a:pt x="152234" y="67176"/>
                    </a:cubicBezTo>
                    <a:cubicBezTo>
                      <a:pt x="152234" y="29964"/>
                      <a:pt x="122029" y="0"/>
                      <a:pt x="84816" y="0"/>
                    </a:cubicBezTo>
                    <a:lnTo>
                      <a:pt x="0" y="0"/>
                    </a:lnTo>
                    <a:lnTo>
                      <a:pt x="0" y="134353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1"/>
                  <a:buFont typeface="Arial"/>
                  <a:buNone/>
                </a:pPr>
                <a:endParaRPr sz="1351" b="0" i="0" u="none" strike="noStrike" cap="none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390" name="Google Shape;390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12044" y="366227"/>
            <a:ext cx="1998662" cy="450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 und Inhalt" type="obj">
  <p:cSld name="OBJECT"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44"/>
          <p:cNvSpPr txBox="1">
            <a:spLocks noGrp="1"/>
          </p:cNvSpPr>
          <p:nvPr>
            <p:ph type="title"/>
          </p:nvPr>
        </p:nvSpPr>
        <p:spPr>
          <a:xfrm>
            <a:off x="577850" y="514985"/>
            <a:ext cx="7772400" cy="8583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AB3"/>
              </a:buClr>
              <a:buSzPts val="1400"/>
              <a:buFont typeface="A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3" name="Google Shape;393;p44"/>
          <p:cNvSpPr txBox="1">
            <a:spLocks noGrp="1"/>
          </p:cNvSpPr>
          <p:nvPr>
            <p:ph type="body" idx="1"/>
          </p:nvPr>
        </p:nvSpPr>
        <p:spPr>
          <a:xfrm>
            <a:off x="577850" y="1142030"/>
            <a:ext cx="7772400" cy="31632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228600" algn="l">
              <a:lnSpc>
                <a:spcPct val="90000"/>
              </a:lnSpc>
              <a:spcBef>
                <a:spcPts val="27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342900" algn="l">
              <a:lnSpc>
                <a:spcPct val="9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elfolie (3)">
  <p:cSld name="Titelfolie (3)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6"/>
          <p:cNvSpPr txBox="1">
            <a:spLocks noGrp="1"/>
          </p:cNvSpPr>
          <p:nvPr>
            <p:ph type="ctrTitle"/>
          </p:nvPr>
        </p:nvSpPr>
        <p:spPr>
          <a:xfrm>
            <a:off x="526536" y="2331598"/>
            <a:ext cx="6399768" cy="1108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sz="3600" b="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6"/>
          <p:cNvSpPr txBox="1">
            <a:spLocks noGrp="1"/>
          </p:cNvSpPr>
          <p:nvPr>
            <p:ph type="subTitle" idx="1"/>
          </p:nvPr>
        </p:nvSpPr>
        <p:spPr>
          <a:xfrm>
            <a:off x="526536" y="3512495"/>
            <a:ext cx="6399768" cy="604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2"/>
                </a:solidFill>
              </a:defRPr>
            </a:lvl1pPr>
            <a:lvl2pPr lvl="1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8" name="Google Shape;48;p16"/>
          <p:cNvSpPr>
            <a:spLocks noGrp="1"/>
          </p:cNvSpPr>
          <p:nvPr>
            <p:ph type="pic" idx="2"/>
          </p:nvPr>
        </p:nvSpPr>
        <p:spPr>
          <a:xfrm>
            <a:off x="5370879" y="4151052"/>
            <a:ext cx="1528762" cy="582612"/>
          </a:xfrm>
          <a:prstGeom prst="rect">
            <a:avLst/>
          </a:prstGeom>
          <a:noFill/>
          <a:ln>
            <a:noFill/>
          </a:ln>
        </p:spPr>
      </p:sp>
      <p:sp>
        <p:nvSpPr>
          <p:cNvPr id="49" name="Google Shape;49;p16"/>
          <p:cNvSpPr>
            <a:spLocks noGrp="1"/>
          </p:cNvSpPr>
          <p:nvPr>
            <p:ph type="pic" idx="3"/>
          </p:nvPr>
        </p:nvSpPr>
        <p:spPr>
          <a:xfrm>
            <a:off x="3654279" y="4151976"/>
            <a:ext cx="1528762" cy="582612"/>
          </a:xfrm>
          <a:prstGeom prst="rect">
            <a:avLst/>
          </a:prstGeom>
          <a:noFill/>
          <a:ln>
            <a:noFill/>
          </a:ln>
        </p:spPr>
      </p:sp>
      <p:sp>
        <p:nvSpPr>
          <p:cNvPr id="50" name="Google Shape;50;p16"/>
          <p:cNvSpPr>
            <a:spLocks noGrp="1"/>
          </p:cNvSpPr>
          <p:nvPr>
            <p:ph type="pic" idx="4"/>
          </p:nvPr>
        </p:nvSpPr>
        <p:spPr>
          <a:xfrm>
            <a:off x="7087479" y="4151052"/>
            <a:ext cx="1528762" cy="582612"/>
          </a:xfrm>
          <a:prstGeom prst="rect">
            <a:avLst/>
          </a:prstGeom>
          <a:noFill/>
          <a:ln>
            <a:noFill/>
          </a:ln>
        </p:spPr>
      </p:sp>
      <p:sp>
        <p:nvSpPr>
          <p:cNvPr id="51" name="Google Shape;51;p16"/>
          <p:cNvSpPr txBox="1">
            <a:spLocks noGrp="1"/>
          </p:cNvSpPr>
          <p:nvPr>
            <p:ph type="body" idx="5"/>
          </p:nvPr>
        </p:nvSpPr>
        <p:spPr>
          <a:xfrm>
            <a:off x="522288" y="4459481"/>
            <a:ext cx="2057400" cy="274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200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350"/>
              <a:buNone/>
              <a:defRPr sz="1350">
                <a:solidFill>
                  <a:schemeClr val="dk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◼"/>
              <a:defRPr/>
            </a:lvl2pPr>
            <a:lvl3pPr marL="1371600" lvl="2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◼"/>
              <a:defRPr/>
            </a:lvl3pPr>
            <a:lvl4pPr marL="1828800" lvl="3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◼"/>
              <a:defRPr/>
            </a:lvl4pPr>
            <a:lvl5pPr marL="2286000" lvl="4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◼"/>
              <a:defRPr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>
            <a:endParaRPr/>
          </a:p>
        </p:txBody>
      </p:sp>
      <p:pic>
        <p:nvPicPr>
          <p:cNvPr id="52" name="Google Shape;52;p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958451"/>
            <a:ext cx="9144000" cy="192881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53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0101" y="440816"/>
            <a:ext cx="8534387" cy="8754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elfolie mit Bild (1)">
  <p:cSld name="Titelfolie mit Bild (1)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7"/>
          <p:cNvSpPr txBox="1">
            <a:spLocks noGrp="1"/>
          </p:cNvSpPr>
          <p:nvPr>
            <p:ph type="subTitle" idx="1"/>
          </p:nvPr>
        </p:nvSpPr>
        <p:spPr>
          <a:xfrm>
            <a:off x="526536" y="3512495"/>
            <a:ext cx="4936563" cy="604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2"/>
                </a:solidFill>
              </a:defRPr>
            </a:lvl1pPr>
            <a:lvl2pPr lvl="1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56" name="Google Shape;56;p17"/>
          <p:cNvSpPr txBox="1">
            <a:spLocks noGrp="1"/>
          </p:cNvSpPr>
          <p:nvPr>
            <p:ph type="ctrTitle"/>
          </p:nvPr>
        </p:nvSpPr>
        <p:spPr>
          <a:xfrm>
            <a:off x="526536" y="2331598"/>
            <a:ext cx="4936563" cy="1108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sz="3600" b="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7"/>
          <p:cNvSpPr txBox="1">
            <a:spLocks noGrp="1"/>
          </p:cNvSpPr>
          <p:nvPr>
            <p:ph type="body" idx="2"/>
          </p:nvPr>
        </p:nvSpPr>
        <p:spPr>
          <a:xfrm>
            <a:off x="5620941" y="1316253"/>
            <a:ext cx="3523059" cy="3598647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0" tIns="54000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302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Char char="◼"/>
              <a:defRPr sz="16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3302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Char char="◼"/>
              <a:defRPr sz="16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3302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Char char="◼"/>
              <a:defRPr sz="16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3302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Char char="◼"/>
              <a:defRPr sz="16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7"/>
          <p:cNvSpPr>
            <a:spLocks noGrp="1"/>
          </p:cNvSpPr>
          <p:nvPr>
            <p:ph type="pic" idx="3"/>
          </p:nvPr>
        </p:nvSpPr>
        <p:spPr>
          <a:xfrm>
            <a:off x="3926225" y="4151976"/>
            <a:ext cx="1528762" cy="582612"/>
          </a:xfrm>
          <a:prstGeom prst="rect">
            <a:avLst/>
          </a:prstGeom>
          <a:noFill/>
          <a:ln>
            <a:noFill/>
          </a:ln>
        </p:spPr>
      </p:sp>
      <p:sp>
        <p:nvSpPr>
          <p:cNvPr id="59" name="Google Shape;59;p17"/>
          <p:cNvSpPr>
            <a:spLocks noGrp="1"/>
          </p:cNvSpPr>
          <p:nvPr>
            <p:ph type="pic" idx="4"/>
          </p:nvPr>
        </p:nvSpPr>
        <p:spPr>
          <a:xfrm>
            <a:off x="2230436" y="4151976"/>
            <a:ext cx="1528762" cy="582612"/>
          </a:xfrm>
          <a:prstGeom prst="rect">
            <a:avLst/>
          </a:prstGeom>
          <a:noFill/>
          <a:ln>
            <a:noFill/>
          </a:ln>
        </p:spPr>
      </p:sp>
      <p:sp>
        <p:nvSpPr>
          <p:cNvPr id="60" name="Google Shape;60;p17"/>
          <p:cNvSpPr txBox="1">
            <a:spLocks noGrp="1"/>
          </p:cNvSpPr>
          <p:nvPr>
            <p:ph type="body" idx="5"/>
          </p:nvPr>
        </p:nvSpPr>
        <p:spPr>
          <a:xfrm>
            <a:off x="522288" y="4459481"/>
            <a:ext cx="1541121" cy="274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200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350"/>
              <a:buNone/>
              <a:defRPr sz="1350">
                <a:solidFill>
                  <a:schemeClr val="dk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◼"/>
              <a:defRPr/>
            </a:lvl2pPr>
            <a:lvl3pPr marL="1371600" lvl="2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◼"/>
              <a:defRPr/>
            </a:lvl3pPr>
            <a:lvl4pPr marL="1828800" lvl="3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◼"/>
              <a:defRPr/>
            </a:lvl4pPr>
            <a:lvl5pPr marL="2286000" lvl="4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◼"/>
              <a:defRPr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>
            <a:endParaRPr/>
          </a:p>
        </p:txBody>
      </p:sp>
      <p:pic>
        <p:nvPicPr>
          <p:cNvPr id="61" name="Google Shape;61;p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67544" y="440816"/>
            <a:ext cx="8534387" cy="875437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4958451"/>
            <a:ext cx="9144000" cy="1928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elfolie mit Bild (2)">
  <p:cSld name="Titelfolie mit Bild (2)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958451"/>
            <a:ext cx="9144000" cy="192881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8"/>
          <p:cNvSpPr txBox="1">
            <a:spLocks noGrp="1"/>
          </p:cNvSpPr>
          <p:nvPr>
            <p:ph type="ctrTitle"/>
          </p:nvPr>
        </p:nvSpPr>
        <p:spPr>
          <a:xfrm>
            <a:off x="526536" y="2250489"/>
            <a:ext cx="2830329" cy="1189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sz="3600" b="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8"/>
          <p:cNvSpPr txBox="1">
            <a:spLocks noGrp="1"/>
          </p:cNvSpPr>
          <p:nvPr>
            <p:ph type="subTitle" idx="1"/>
          </p:nvPr>
        </p:nvSpPr>
        <p:spPr>
          <a:xfrm>
            <a:off x="526536" y="3512495"/>
            <a:ext cx="2830329" cy="604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2"/>
                </a:solidFill>
              </a:defRPr>
            </a:lvl1pPr>
            <a:lvl2pPr lvl="1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7" name="Google Shape;67;p18"/>
          <p:cNvSpPr txBox="1">
            <a:spLocks noGrp="1"/>
          </p:cNvSpPr>
          <p:nvPr>
            <p:ph type="body" idx="2"/>
          </p:nvPr>
        </p:nvSpPr>
        <p:spPr>
          <a:xfrm>
            <a:off x="3545886" y="1316253"/>
            <a:ext cx="5598114" cy="3598647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0" tIns="540000" rIns="0" bIns="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oto Sans Symbols"/>
              <a:buNone/>
              <a:defRPr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◼"/>
              <a:defRPr/>
            </a:lvl2pPr>
            <a:lvl3pPr marL="1371600" lvl="2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◼"/>
              <a:defRPr/>
            </a:lvl3pPr>
            <a:lvl4pPr marL="1828800" lvl="3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◼"/>
              <a:defRPr/>
            </a:lvl4pPr>
            <a:lvl5pPr marL="2286000" lvl="4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◼"/>
              <a:defRPr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8"/>
          <p:cNvSpPr>
            <a:spLocks noGrp="1"/>
          </p:cNvSpPr>
          <p:nvPr>
            <p:ph type="pic" idx="3"/>
          </p:nvPr>
        </p:nvSpPr>
        <p:spPr>
          <a:xfrm>
            <a:off x="1819555" y="4150658"/>
            <a:ext cx="1528762" cy="582612"/>
          </a:xfrm>
          <a:prstGeom prst="rect">
            <a:avLst/>
          </a:prstGeom>
          <a:noFill/>
          <a:ln>
            <a:noFill/>
          </a:ln>
        </p:spPr>
      </p:sp>
      <p:sp>
        <p:nvSpPr>
          <p:cNvPr id="69" name="Google Shape;69;p18"/>
          <p:cNvSpPr txBox="1">
            <a:spLocks noGrp="1"/>
          </p:cNvSpPr>
          <p:nvPr>
            <p:ph type="body" idx="4"/>
          </p:nvPr>
        </p:nvSpPr>
        <p:spPr>
          <a:xfrm>
            <a:off x="522288" y="4459481"/>
            <a:ext cx="1169392" cy="274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200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350"/>
              <a:buNone/>
              <a:defRPr sz="1350">
                <a:solidFill>
                  <a:schemeClr val="dk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◼"/>
              <a:defRPr/>
            </a:lvl2pPr>
            <a:lvl3pPr marL="1371600" lvl="2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◼"/>
              <a:defRPr/>
            </a:lvl3pPr>
            <a:lvl4pPr marL="1828800" lvl="3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◼"/>
              <a:defRPr/>
            </a:lvl4pPr>
            <a:lvl5pPr marL="2286000" lvl="4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◼"/>
              <a:defRPr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>
            <a:endParaRPr/>
          </a:p>
        </p:txBody>
      </p:sp>
      <p:pic>
        <p:nvPicPr>
          <p:cNvPr id="70" name="Google Shape;70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7544" y="440816"/>
            <a:ext cx="8534387" cy="8754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elfolie mit zwei Bildern">
  <p:cSld name="Titelfolie mit zwei Bildern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9"/>
          <p:cNvSpPr txBox="1">
            <a:spLocks noGrp="1"/>
          </p:cNvSpPr>
          <p:nvPr>
            <p:ph type="ctrTitle"/>
          </p:nvPr>
        </p:nvSpPr>
        <p:spPr>
          <a:xfrm>
            <a:off x="526536" y="3818597"/>
            <a:ext cx="5341606" cy="567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sz="3600" b="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9"/>
          <p:cNvSpPr txBox="1">
            <a:spLocks noGrp="1"/>
          </p:cNvSpPr>
          <p:nvPr>
            <p:ph type="subTitle" idx="1"/>
          </p:nvPr>
        </p:nvSpPr>
        <p:spPr>
          <a:xfrm>
            <a:off x="526536" y="4458767"/>
            <a:ext cx="5341607" cy="2741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2"/>
                </a:solidFill>
              </a:defRPr>
            </a:lvl1pPr>
            <a:lvl2pPr lvl="1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74" name="Google Shape;74;p19"/>
          <p:cNvSpPr txBox="1">
            <a:spLocks noGrp="1"/>
          </p:cNvSpPr>
          <p:nvPr>
            <p:ph type="body" idx="2"/>
          </p:nvPr>
        </p:nvSpPr>
        <p:spPr>
          <a:xfrm>
            <a:off x="0" y="1422399"/>
            <a:ext cx="6678234" cy="2396196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0" tIns="540000" rIns="0" bIns="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oto Sans Symbols"/>
              <a:buNone/>
              <a:defRPr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◼"/>
              <a:defRPr/>
            </a:lvl2pPr>
            <a:lvl3pPr marL="1371600" lvl="2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◼"/>
              <a:defRPr/>
            </a:lvl3pPr>
            <a:lvl4pPr marL="1828800" lvl="3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◼"/>
              <a:defRPr/>
            </a:lvl4pPr>
            <a:lvl5pPr marL="2286000" lvl="4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◼"/>
              <a:defRPr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9"/>
          <p:cNvSpPr txBox="1">
            <a:spLocks noGrp="1"/>
          </p:cNvSpPr>
          <p:nvPr>
            <p:ph type="body" idx="3"/>
          </p:nvPr>
        </p:nvSpPr>
        <p:spPr>
          <a:xfrm>
            <a:off x="6740999" y="1422400"/>
            <a:ext cx="2403000" cy="2396196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0" tIns="540000" rIns="0" bIns="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oto Sans Symbols"/>
              <a:buNone/>
              <a:defRPr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◼"/>
              <a:defRPr/>
            </a:lvl2pPr>
            <a:lvl3pPr marL="1371600" lvl="2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◼"/>
              <a:defRPr/>
            </a:lvl3pPr>
            <a:lvl4pPr marL="1828800" lvl="3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◼"/>
              <a:defRPr/>
            </a:lvl4pPr>
            <a:lvl5pPr marL="2286000" lvl="4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◼"/>
              <a:defRPr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9"/>
          <p:cNvSpPr>
            <a:spLocks noGrp="1"/>
          </p:cNvSpPr>
          <p:nvPr>
            <p:ph type="pic" idx="4"/>
          </p:nvPr>
        </p:nvSpPr>
        <p:spPr>
          <a:xfrm>
            <a:off x="5940153" y="4159763"/>
            <a:ext cx="1528762" cy="582612"/>
          </a:xfrm>
          <a:prstGeom prst="rect">
            <a:avLst/>
          </a:prstGeom>
          <a:noFill/>
          <a:ln>
            <a:noFill/>
          </a:ln>
        </p:spPr>
      </p:sp>
      <p:sp>
        <p:nvSpPr>
          <p:cNvPr id="77" name="Google Shape;77;p19"/>
          <p:cNvSpPr>
            <a:spLocks noGrp="1"/>
          </p:cNvSpPr>
          <p:nvPr>
            <p:ph type="pic" idx="5"/>
          </p:nvPr>
        </p:nvSpPr>
        <p:spPr>
          <a:xfrm>
            <a:off x="4216352" y="4150337"/>
            <a:ext cx="1528762" cy="582612"/>
          </a:xfrm>
          <a:prstGeom prst="rect">
            <a:avLst/>
          </a:prstGeom>
          <a:noFill/>
          <a:ln>
            <a:noFill/>
          </a:ln>
        </p:spPr>
      </p:sp>
      <p:sp>
        <p:nvSpPr>
          <p:cNvPr id="78" name="Google Shape;78;p19"/>
          <p:cNvSpPr txBox="1">
            <a:spLocks noGrp="1"/>
          </p:cNvSpPr>
          <p:nvPr>
            <p:ph type="body" idx="6"/>
          </p:nvPr>
        </p:nvSpPr>
        <p:spPr>
          <a:xfrm>
            <a:off x="7596335" y="4467117"/>
            <a:ext cx="1021127" cy="274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2000" rIns="0" bIns="0" anchor="t" anchorCtr="0">
            <a:noAutofit/>
          </a:bodyPr>
          <a:lstStyle>
            <a:lvl1pPr marL="457200" lvl="0" indent="-2286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350"/>
              <a:buNone/>
              <a:defRPr sz="1350">
                <a:solidFill>
                  <a:schemeClr val="dk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◼"/>
              <a:defRPr/>
            </a:lvl2pPr>
            <a:lvl3pPr marL="1371600" lvl="2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◼"/>
              <a:defRPr/>
            </a:lvl3pPr>
            <a:lvl4pPr marL="1828800" lvl="3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◼"/>
              <a:defRPr/>
            </a:lvl4pPr>
            <a:lvl5pPr marL="2286000" lvl="4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◼"/>
              <a:defRPr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>
            <a:endParaRPr/>
          </a:p>
        </p:txBody>
      </p:sp>
      <p:pic>
        <p:nvPicPr>
          <p:cNvPr id="79" name="Google Shape;79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958451"/>
            <a:ext cx="9144000" cy="192881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7544" y="440816"/>
            <a:ext cx="8534387" cy="8754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haltsverzeichnis ">
  <p:cSld name="Inhaltsverzeichnis 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0"/>
          <p:cNvSpPr txBox="1">
            <a:spLocks noGrp="1"/>
          </p:cNvSpPr>
          <p:nvPr>
            <p:ph type="title"/>
          </p:nvPr>
        </p:nvSpPr>
        <p:spPr>
          <a:xfrm>
            <a:off x="526594" y="330910"/>
            <a:ext cx="6349662" cy="452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AB3"/>
              </a:buClr>
              <a:buSzPts val="2700"/>
              <a:buFont typeface="A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0"/>
          <p:cNvSpPr txBox="1">
            <a:spLocks noGrp="1"/>
          </p:cNvSpPr>
          <p:nvPr>
            <p:ph type="sldNum" idx="12"/>
          </p:nvPr>
        </p:nvSpPr>
        <p:spPr>
          <a:xfrm>
            <a:off x="35496" y="4975579"/>
            <a:ext cx="337406" cy="1486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‹Nr.›</a:t>
            </a:fld>
            <a:endParaRPr dirty="0"/>
          </a:p>
        </p:txBody>
      </p:sp>
      <p:sp>
        <p:nvSpPr>
          <p:cNvPr id="84" name="Google Shape;84;p20"/>
          <p:cNvSpPr txBox="1">
            <a:spLocks noGrp="1"/>
          </p:cNvSpPr>
          <p:nvPr>
            <p:ph type="ftr" idx="11"/>
          </p:nvPr>
        </p:nvSpPr>
        <p:spPr>
          <a:xfrm>
            <a:off x="628650" y="4975579"/>
            <a:ext cx="7129704" cy="1486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85" name="Google Shape;85;p20"/>
          <p:cNvSpPr txBox="1">
            <a:spLocks noGrp="1"/>
          </p:cNvSpPr>
          <p:nvPr>
            <p:ph type="body" idx="1"/>
          </p:nvPr>
        </p:nvSpPr>
        <p:spPr>
          <a:xfrm>
            <a:off x="5488102" y="1422400"/>
            <a:ext cx="3655898" cy="3492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0" tIns="540000" rIns="0" bIns="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oto Sans Symbols"/>
              <a:buNone/>
              <a:defRPr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◼"/>
              <a:defRPr/>
            </a:lvl2pPr>
            <a:lvl3pPr marL="1371600" lvl="2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◼"/>
              <a:defRPr/>
            </a:lvl3pPr>
            <a:lvl4pPr marL="1828800" lvl="3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◼"/>
              <a:defRPr/>
            </a:lvl4pPr>
            <a:lvl5pPr marL="2286000" lvl="4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◼"/>
              <a:defRPr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20"/>
          <p:cNvSpPr txBox="1">
            <a:spLocks noGrp="1"/>
          </p:cNvSpPr>
          <p:nvPr>
            <p:ph type="body" idx="2"/>
          </p:nvPr>
        </p:nvSpPr>
        <p:spPr>
          <a:xfrm>
            <a:off x="521550" y="1422399"/>
            <a:ext cx="4586288" cy="34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2000" rIns="0" bIns="0" anchor="t" anchorCtr="0">
            <a:noAutofit/>
          </a:bodyPr>
          <a:lstStyle>
            <a:lvl1pPr marL="457200" lvl="0" indent="-330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600"/>
              <a:buFont typeface="Arial"/>
              <a:buAutoNum type="arabicPeriod"/>
              <a:defRPr/>
            </a:lvl1pPr>
            <a:lvl2pPr marL="914400" lvl="1" indent="-3175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00"/>
              <a:buChar char="◼"/>
              <a:defRPr/>
            </a:lvl2pPr>
            <a:lvl3pPr marL="1371600" lvl="2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◼"/>
              <a:defRPr/>
            </a:lvl3pPr>
            <a:lvl4pPr marL="1828800" lvl="3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◼"/>
              <a:defRPr/>
            </a:lvl4pPr>
            <a:lvl5pPr marL="2286000" lvl="4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◼"/>
              <a:defRPr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22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halt">
  <p:cSld name="Inhalt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1"/>
          <p:cNvSpPr txBox="1">
            <a:spLocks noGrp="1"/>
          </p:cNvSpPr>
          <p:nvPr>
            <p:ph type="title"/>
          </p:nvPr>
        </p:nvSpPr>
        <p:spPr>
          <a:xfrm>
            <a:off x="526594" y="330910"/>
            <a:ext cx="6349662" cy="452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AB3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21"/>
          <p:cNvSpPr txBox="1">
            <a:spLocks noGrp="1"/>
          </p:cNvSpPr>
          <p:nvPr>
            <p:ph type="ftr" idx="11"/>
          </p:nvPr>
        </p:nvSpPr>
        <p:spPr>
          <a:xfrm>
            <a:off x="628650" y="4975579"/>
            <a:ext cx="7129704" cy="1486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90" name="Google Shape;90;p21"/>
          <p:cNvSpPr txBox="1">
            <a:spLocks noGrp="1"/>
          </p:cNvSpPr>
          <p:nvPr>
            <p:ph type="sldNum" idx="12"/>
          </p:nvPr>
        </p:nvSpPr>
        <p:spPr>
          <a:xfrm>
            <a:off x="35496" y="4975579"/>
            <a:ext cx="337406" cy="1486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‹Nr.›</a:t>
            </a:fld>
            <a:endParaRPr dirty="0"/>
          </a:p>
        </p:txBody>
      </p:sp>
      <p:sp>
        <p:nvSpPr>
          <p:cNvPr id="91" name="Google Shape;91;p21"/>
          <p:cNvSpPr txBox="1">
            <a:spLocks noGrp="1"/>
          </p:cNvSpPr>
          <p:nvPr>
            <p:ph type="body" idx="1"/>
          </p:nvPr>
        </p:nvSpPr>
        <p:spPr>
          <a:xfrm>
            <a:off x="521550" y="1422399"/>
            <a:ext cx="8101012" cy="34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2000" rIns="0" bIns="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◼"/>
              <a:defRPr/>
            </a:lvl1pPr>
            <a:lvl2pPr marL="914400" lvl="1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◼"/>
              <a:defRPr/>
            </a:lvl2pPr>
            <a:lvl3pPr marL="1371600" lvl="2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◼"/>
              <a:defRPr/>
            </a:lvl3pPr>
            <a:lvl4pPr marL="1828800" lvl="3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◼"/>
              <a:defRPr/>
            </a:lvl4pPr>
            <a:lvl5pPr marL="2286000" lvl="4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◼"/>
              <a:defRPr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21"/>
          <p:cNvSpPr txBox="1">
            <a:spLocks noGrp="1"/>
          </p:cNvSpPr>
          <p:nvPr>
            <p:ph type="body" idx="2"/>
          </p:nvPr>
        </p:nvSpPr>
        <p:spPr>
          <a:xfrm>
            <a:off x="522288" y="1089025"/>
            <a:ext cx="8101012" cy="333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200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006AB3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◼"/>
              <a:defRPr/>
            </a:lvl2pPr>
            <a:lvl3pPr marL="1371600" lvl="2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◼"/>
              <a:defRPr/>
            </a:lvl3pPr>
            <a:lvl4pPr marL="1828800" lvl="3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◼"/>
              <a:defRPr/>
            </a:lvl4pPr>
            <a:lvl5pPr marL="2286000" lvl="4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image" Target="../media/image2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12"/>
          <p:cNvPicPr preferRelativeResize="0"/>
          <p:nvPr/>
        </p:nvPicPr>
        <p:blipFill rotWithShape="1">
          <a:blip r:embed="rId34">
            <a:alphaModFix/>
          </a:blip>
          <a:srcRect/>
          <a:stretch/>
        </p:blipFill>
        <p:spPr>
          <a:xfrm>
            <a:off x="0" y="4958451"/>
            <a:ext cx="9144000" cy="192881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8;p12"/>
          <p:cNvSpPr txBox="1">
            <a:spLocks noGrp="1"/>
          </p:cNvSpPr>
          <p:nvPr>
            <p:ph type="title"/>
          </p:nvPr>
        </p:nvSpPr>
        <p:spPr>
          <a:xfrm>
            <a:off x="526594" y="330910"/>
            <a:ext cx="6349662" cy="452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AB3"/>
              </a:buClr>
              <a:buSzPts val="2700"/>
              <a:buFont typeface="Arial"/>
              <a:buNone/>
              <a:defRPr sz="2700" b="0" i="0" u="none" strike="noStrike" cap="none">
                <a:solidFill>
                  <a:srgbClr val="006AB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" name="Google Shape;9;p12"/>
          <p:cNvSpPr txBox="1">
            <a:spLocks noGrp="1"/>
          </p:cNvSpPr>
          <p:nvPr>
            <p:ph type="body" idx="1"/>
          </p:nvPr>
        </p:nvSpPr>
        <p:spPr>
          <a:xfrm>
            <a:off x="521550" y="1422399"/>
            <a:ext cx="8100956" cy="34234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2000" rIns="0" bIns="0" anchor="t" anchorCtr="0">
            <a:noAutofit/>
          </a:bodyPr>
          <a:lstStyle>
            <a:lvl1pPr marL="457200" marR="0" lvl="0" indent="-3302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oto Sans Symbols"/>
              <a:buChar char="◼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Noto Sans Symbols"/>
              <a:buChar char="◼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Noto Sans Symbols"/>
              <a:buChar char="◼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Noto Sans Symbols"/>
              <a:buChar char="◼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Noto Sans Symbols"/>
              <a:buChar char="◼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" name="Google Shape;10;p12"/>
          <p:cNvSpPr txBox="1">
            <a:spLocks noGrp="1"/>
          </p:cNvSpPr>
          <p:nvPr>
            <p:ph type="sldNum" idx="12"/>
          </p:nvPr>
        </p:nvSpPr>
        <p:spPr>
          <a:xfrm>
            <a:off x="35496" y="4975579"/>
            <a:ext cx="337406" cy="1486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‹Nr.›</a:t>
            </a:fld>
            <a:endParaRPr dirty="0"/>
          </a:p>
        </p:txBody>
      </p:sp>
      <p:sp>
        <p:nvSpPr>
          <p:cNvPr id="11" name="Google Shape;11;p12"/>
          <p:cNvSpPr txBox="1">
            <a:spLocks noGrp="1"/>
          </p:cNvSpPr>
          <p:nvPr>
            <p:ph type="ftr" idx="11"/>
          </p:nvPr>
        </p:nvSpPr>
        <p:spPr>
          <a:xfrm>
            <a:off x="628650" y="4975579"/>
            <a:ext cx="7129704" cy="1486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cxnSp>
        <p:nvCxnSpPr>
          <p:cNvPr id="12" name="Google Shape;12;p12"/>
          <p:cNvCxnSpPr/>
          <p:nvPr/>
        </p:nvCxnSpPr>
        <p:spPr>
          <a:xfrm>
            <a:off x="521551" y="974732"/>
            <a:ext cx="5634625" cy="0"/>
          </a:xfrm>
          <a:prstGeom prst="straightConnector1">
            <a:avLst/>
          </a:prstGeom>
          <a:noFill/>
          <a:ln w="19050" cap="flat" cmpd="sng">
            <a:solidFill>
              <a:srgbClr val="CCDDE7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3" name="Google Shape;13;p12"/>
          <p:cNvSpPr/>
          <p:nvPr/>
        </p:nvSpPr>
        <p:spPr>
          <a:xfrm>
            <a:off x="-4877" y="407792"/>
            <a:ext cx="337406" cy="294925"/>
          </a:xfrm>
          <a:custGeom>
            <a:avLst/>
            <a:gdLst/>
            <a:ahLst/>
            <a:cxnLst/>
            <a:rect l="l" t="t" r="r" b="b"/>
            <a:pathLst>
              <a:path w="152234" h="132902" extrusionOk="0">
                <a:moveTo>
                  <a:pt x="0" y="134353"/>
                </a:moveTo>
                <a:lnTo>
                  <a:pt x="84816" y="134353"/>
                </a:lnTo>
                <a:cubicBezTo>
                  <a:pt x="122029" y="134353"/>
                  <a:pt x="152234" y="104389"/>
                  <a:pt x="152234" y="67176"/>
                </a:cubicBezTo>
                <a:cubicBezTo>
                  <a:pt x="152234" y="29964"/>
                  <a:pt x="122029" y="0"/>
                  <a:pt x="84816" y="0"/>
                </a:cubicBezTo>
                <a:lnTo>
                  <a:pt x="0" y="0"/>
                </a:lnTo>
                <a:lnTo>
                  <a:pt x="0" y="134353"/>
                </a:lnTo>
                <a:close/>
              </a:path>
            </a:pathLst>
          </a:custGeom>
          <a:solidFill>
            <a:srgbClr val="F8AE0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1"/>
              <a:buFont typeface="Arial"/>
              <a:buNone/>
            </a:pPr>
            <a:endParaRPr sz="1351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" name="Google Shape;14;p12"/>
          <p:cNvPicPr preferRelativeResize="0"/>
          <p:nvPr/>
        </p:nvPicPr>
        <p:blipFill rotWithShape="1">
          <a:blip r:embed="rId35">
            <a:alphaModFix/>
          </a:blip>
          <a:srcRect/>
          <a:stretch/>
        </p:blipFill>
        <p:spPr>
          <a:xfrm>
            <a:off x="6948264" y="375943"/>
            <a:ext cx="1998662" cy="450476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0" r:id="rId21"/>
    <p:sldLayoutId id="2147483671" r:id="rId22"/>
    <p:sldLayoutId id="2147483672" r:id="rId23"/>
    <p:sldLayoutId id="2147483673" r:id="rId24"/>
    <p:sldLayoutId id="2147483674" r:id="rId25"/>
    <p:sldLayoutId id="2147483675" r:id="rId26"/>
    <p:sldLayoutId id="2147483676" r:id="rId27"/>
    <p:sldLayoutId id="2147483677" r:id="rId28"/>
    <p:sldLayoutId id="2147483678" r:id="rId29"/>
    <p:sldLayoutId id="2147483679" r:id="rId30"/>
    <p:sldLayoutId id="2147483680" r:id="rId31"/>
    <p:sldLayoutId id="2147483681" r:id="rId3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61">
          <p15:clr>
            <a:srgbClr val="F26B43"/>
          </p15:clr>
        </p15:guide>
        <p15:guide id="2" pos="329">
          <p15:clr>
            <a:srgbClr val="F26B43"/>
          </p15:clr>
        </p15:guide>
        <p15:guide id="3" pos="5432">
          <p15:clr>
            <a:srgbClr val="F26B43"/>
          </p15:clr>
        </p15:guide>
        <p15:guide id="4" orient="horz" pos="686">
          <p15:clr>
            <a:srgbClr val="F26B43"/>
          </p15:clr>
        </p15:guide>
        <p15:guide id="5" orient="horz" pos="3096">
          <p15:clr>
            <a:srgbClr val="F26B43"/>
          </p15:clr>
        </p15:guide>
        <p15:guide id="6" orient="horz" pos="3121">
          <p15:clr>
            <a:srgbClr val="F26B43"/>
          </p15:clr>
        </p15:guide>
        <p15:guide id="7" orient="horz" pos="89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bin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10" Type="http://schemas.openxmlformats.org/officeDocument/2006/relationships/image" Target="../media/image64.png"/><Relationship Id="rId4" Type="http://schemas.openxmlformats.org/officeDocument/2006/relationships/image" Target="../media/image58.png"/><Relationship Id="rId9" Type="http://schemas.openxmlformats.org/officeDocument/2006/relationships/image" Target="../media/image6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7.png"/><Relationship Id="rId18" Type="http://schemas.openxmlformats.org/officeDocument/2006/relationships/image" Target="../media/image2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17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image" Target="../media/image25.bin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8.svg"/><Relationship Id="rId7" Type="http://schemas.openxmlformats.org/officeDocument/2006/relationships/image" Target="../media/image14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10" Type="http://schemas.openxmlformats.org/officeDocument/2006/relationships/image" Target="../media/image20.png"/><Relationship Id="rId4" Type="http://schemas.openxmlformats.org/officeDocument/2006/relationships/image" Target="../media/image11.png"/><Relationship Id="rId9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g"/><Relationship Id="rId3" Type="http://schemas.openxmlformats.org/officeDocument/2006/relationships/image" Target="../media/image8.svg"/><Relationship Id="rId7" Type="http://schemas.openxmlformats.org/officeDocument/2006/relationships/image" Target="../media/image3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14.svg"/><Relationship Id="rId10" Type="http://schemas.openxmlformats.org/officeDocument/2006/relationships/image" Target="../media/image39.png"/><Relationship Id="rId4" Type="http://schemas.openxmlformats.org/officeDocument/2006/relationships/image" Target="../media/image13.png"/><Relationship Id="rId9" Type="http://schemas.openxmlformats.org/officeDocument/2006/relationships/image" Target="../media/image3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1"/>
          <p:cNvSpPr txBox="1">
            <a:spLocks noGrp="1"/>
          </p:cNvSpPr>
          <p:nvPr>
            <p:ph type="ctrTitle"/>
          </p:nvPr>
        </p:nvSpPr>
        <p:spPr>
          <a:xfrm>
            <a:off x="3572389" y="2223651"/>
            <a:ext cx="5166194" cy="521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de-DE" dirty="0"/>
              <a:t>FUN </a:t>
            </a:r>
            <a:r>
              <a:rPr lang="en-US" dirty="0"/>
              <a:t>with</a:t>
            </a:r>
            <a:r>
              <a:rPr lang="de-DE" dirty="0"/>
              <a:t> </a:t>
            </a:r>
            <a:r>
              <a:rPr lang="de-DE" strike="sngStrike" dirty="0"/>
              <a:t>Flags</a:t>
            </a:r>
            <a:r>
              <a:rPr lang="de-DE" dirty="0"/>
              <a:t> STATS</a:t>
            </a:r>
            <a:endParaRPr dirty="0"/>
          </a:p>
        </p:txBody>
      </p:sp>
      <p:sp>
        <p:nvSpPr>
          <p:cNvPr id="399" name="Google Shape;399;p1"/>
          <p:cNvSpPr txBox="1">
            <a:spLocks noGrp="1"/>
          </p:cNvSpPr>
          <p:nvPr>
            <p:ph type="subTitle" idx="1"/>
          </p:nvPr>
        </p:nvSpPr>
        <p:spPr>
          <a:xfrm>
            <a:off x="3610291" y="2745488"/>
            <a:ext cx="4401108" cy="604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200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de-DE" sz="1200" dirty="0"/>
              <a:t>Jan van Grimbergen, Jonathan Bobak</a:t>
            </a:r>
            <a:endParaRPr sz="1200" dirty="0"/>
          </a:p>
        </p:txBody>
      </p:sp>
      <p:sp>
        <p:nvSpPr>
          <p:cNvPr id="400" name="Google Shape;400;p1"/>
          <p:cNvSpPr txBox="1">
            <a:spLocks noGrp="1"/>
          </p:cNvSpPr>
          <p:nvPr>
            <p:ph type="body" idx="5"/>
          </p:nvPr>
        </p:nvSpPr>
        <p:spPr>
          <a:xfrm>
            <a:off x="522288" y="4459481"/>
            <a:ext cx="2057400" cy="274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200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de-DE" dirty="0"/>
              <a:t>06.01.2025</a:t>
            </a:r>
            <a:endParaRPr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160561E7-FDA3-C8C3-5E1D-4A53C03BF6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5182" y="2864610"/>
            <a:ext cx="1731962" cy="1731962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29FF35CB-0626-5122-A54A-6106541183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417" y="1626184"/>
            <a:ext cx="2704839" cy="267276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764E08E-A085-D00D-12EA-651BE7CA7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Multiple Hypothesis Testing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08598D37-0BB8-BB74-D3F7-3A9EDAC543A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10</a:t>
            </a:fld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platzhalter 3">
                <a:extLst>
                  <a:ext uri="{FF2B5EF4-FFF2-40B4-BE49-F238E27FC236}">
                    <a16:creationId xmlns:a16="http://schemas.microsoft.com/office/drawing/2014/main" id="{A46C3049-225F-70EB-6D8E-9D54340DA57C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523875" y="2241105"/>
                <a:ext cx="8096250" cy="775804"/>
              </a:xfrm>
            </p:spPr>
            <p:txBody>
              <a:bodyPr/>
              <a:lstStyle/>
              <a:p>
                <a:pPr marL="114300" indent="0">
                  <a:buNone/>
                </a:pPr>
                <a:r>
                  <a:rPr lang="en-GB" dirty="0"/>
                  <a:t>One approach: Benjamin Hochberg   </a:t>
                </a:r>
              </a:p>
              <a:p>
                <a:pPr marL="114300" indent="0">
                  <a:buNone/>
                </a:pPr>
                <a:r>
                  <a:rPr lang="en-GB" b="0" dirty="0"/>
                  <a:t>Let assume those are the </a:t>
                </a:r>
                <a:r>
                  <a:rPr lang="en-GB" dirty="0"/>
                  <a:t>ordered p-Values of the tests</a:t>
                </a:r>
                <a:endParaRPr lang="en-GB" b="0" dirty="0"/>
              </a:p>
              <a:p>
                <a:pPr marL="114300" indent="0">
                  <a:buNone/>
                </a:pPr>
                <a:endParaRPr lang="en-GB" b="0" dirty="0"/>
              </a:p>
              <a:p>
                <a:pPr marL="114300" indent="0">
                  <a:buNone/>
                </a:pPr>
                <a:r>
                  <a:rPr lang="en-GB" dirty="0"/>
                  <a:t>Search last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GB" dirty="0"/>
                  <a:t> such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num>
                      <m:den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den>
                    </m:f>
                    <m:r>
                      <m:rPr>
                        <m:sty m:val="p"/>
                      </m:rP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α</m:t>
                    </m:r>
                    <m:r>
                      <a:rPr lang="en-GB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GB" b="0" dirty="0">
                    <a:ea typeface="Cambria Math" panose="02040503050406030204" pitchFamily="18" charset="0"/>
                  </a:rPr>
                  <a:t> Reject only hypothesis wi</a:t>
                </a:r>
                <a:r>
                  <a:rPr lang="en-GB" dirty="0">
                    <a:ea typeface="Cambria Math" panose="02040503050406030204" pitchFamily="18" charset="0"/>
                  </a:rPr>
                  <a:t>th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GB" b="0" dirty="0">
                    <a:ea typeface="Cambria Math" panose="02040503050406030204" pitchFamily="18" charset="0"/>
                  </a:rPr>
                  <a:t> i</a:t>
                </a:r>
              </a:p>
              <a:p>
                <a:pPr marL="114300" indent="0">
                  <a:buNone/>
                </a:pPr>
                <a:endParaRPr lang="en-GB" b="0" dirty="0"/>
              </a:p>
              <a:p>
                <a:pPr marL="114300" indent="0">
                  <a:buNone/>
                </a:pPr>
                <a:endParaRPr lang="en-GB" b="0" dirty="0"/>
              </a:p>
              <a:p>
                <a:pPr marL="114300" indent="0">
                  <a:buNone/>
                </a:pPr>
                <a:endParaRPr lang="en-GB" b="0" dirty="0"/>
              </a:p>
              <a:p>
                <a:pPr marL="114300" indent="0">
                  <a:buNone/>
                </a:pPr>
                <a:endParaRPr lang="en-GB" b="0" dirty="0"/>
              </a:p>
              <a:p>
                <a:pPr marL="114300" indent="0">
                  <a:buNone/>
                </a:pPr>
                <a:r>
                  <a:rPr lang="en-GB" b="0" dirty="0"/>
                  <a:t> </a:t>
                </a:r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4" name="Textplatzhalter 3">
                <a:extLst>
                  <a:ext uri="{FF2B5EF4-FFF2-40B4-BE49-F238E27FC236}">
                    <a16:creationId xmlns:a16="http://schemas.microsoft.com/office/drawing/2014/main" id="{A46C3049-225F-70EB-6D8E-9D54340DA5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23875" y="2241105"/>
                <a:ext cx="8096250" cy="775804"/>
              </a:xfrm>
              <a:blipFill>
                <a:blip r:embed="rId2"/>
                <a:stretch>
                  <a:fillRect l="-151" b="-850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hteck: abgerundete Ecken 5">
                <a:extLst>
                  <a:ext uri="{FF2B5EF4-FFF2-40B4-BE49-F238E27FC236}">
                    <a16:creationId xmlns:a16="http://schemas.microsoft.com/office/drawing/2014/main" id="{F85517A5-A50D-76C0-77A6-F8C1B4B6DE4E}"/>
                  </a:ext>
                </a:extLst>
              </p:cNvPr>
              <p:cNvSpPr/>
              <p:nvPr/>
            </p:nvSpPr>
            <p:spPr>
              <a:xfrm>
                <a:off x="526594" y="1121015"/>
                <a:ext cx="7956274" cy="935187"/>
              </a:xfrm>
              <a:prstGeom prst="roundRect">
                <a:avLst/>
              </a:prstGeom>
              <a:effectLst>
                <a:outerShdw blurRad="101600" dist="76200" dir="2700000" sx="101000" sy="101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numCol="2" rtlCol="0" anchor="ctr"/>
              <a:lstStyle/>
              <a:p>
                <a:pPr marL="114300" indent="0">
                  <a:buNone/>
                </a:pPr>
                <a:endParaRPr lang="en-GB" dirty="0"/>
              </a:p>
              <a:p>
                <a:pPr marL="114300" indent="0">
                  <a:buNone/>
                </a:pPr>
                <a:r>
                  <a:rPr lang="en-GB" dirty="0"/>
                  <a:t>Let us assume we do 100 independent tests with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b="0" i="1" smtClean="0">
                        <a:latin typeface="Cambria Math" panose="02040503050406030204" pitchFamily="18" charset="0"/>
                      </a:rPr>
                      <m:t>α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=0.05</m:t>
                    </m:r>
                  </m:oMath>
                </a14:m>
                <a:r>
                  <a:rPr lang="en-GB" b="0" dirty="0"/>
                  <a:t> how big is the probability of observing at least one type 1 error ?  </a:t>
                </a: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1− </m:t>
                          </m:r>
                          <m:d>
                            <m:d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m:rPr>
                                  <m:sty m:val="p"/>
                                </m:r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α</m:t>
                              </m:r>
                            </m:e>
                          </m:d>
                        </m:e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100</m:t>
                          </m:r>
                        </m:sup>
                      </m:sSup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1− 0.95</m:t>
                          </m:r>
                        </m:e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100</m:t>
                          </m:r>
                        </m:sup>
                      </m:sSup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=0.994=99%</m:t>
                      </m:r>
                    </m:oMath>
                  </m:oMathPara>
                </a14:m>
                <a:endParaRPr lang="en-GB" b="0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6" name="Rechteck: abgerundete Ecken 5">
                <a:extLst>
                  <a:ext uri="{FF2B5EF4-FFF2-40B4-BE49-F238E27FC236}">
                    <a16:creationId xmlns:a16="http://schemas.microsoft.com/office/drawing/2014/main" id="{F85517A5-A50D-76C0-77A6-F8C1B4B6DE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594" y="1121015"/>
                <a:ext cx="7956274" cy="935187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effectLst>
                <a:outerShdw blurRad="101600" dist="76200" dir="2700000" sx="101000" sy="101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9C6E7DE3-7887-E04A-B368-EC1C294FD923}"/>
                  </a:ext>
                </a:extLst>
              </p:cNvPr>
              <p:cNvSpPr txBox="1"/>
              <p:nvPr/>
            </p:nvSpPr>
            <p:spPr>
              <a:xfrm>
                <a:off x="-388054" y="2939760"/>
                <a:ext cx="4574822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2 </m:t>
                          </m:r>
                        </m:sub>
                      </m:sSub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…</m:t>
                      </m:r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9C6E7DE3-7887-E04A-B368-EC1C294FD9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88054" y="2939760"/>
                <a:ext cx="4574822" cy="307777"/>
              </a:xfrm>
              <a:prstGeom prst="rect">
                <a:avLst/>
              </a:prstGeom>
              <a:blipFill>
                <a:blip r:embed="rId4"/>
                <a:stretch>
                  <a:fillRect b="-196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hteck: abgerundete Ecken 8">
                <a:extLst>
                  <a:ext uri="{FF2B5EF4-FFF2-40B4-BE49-F238E27FC236}">
                    <a16:creationId xmlns:a16="http://schemas.microsoft.com/office/drawing/2014/main" id="{AE411F1B-A160-B54C-95E0-1122ADD29E5A}"/>
                  </a:ext>
                </a:extLst>
              </p:cNvPr>
              <p:cNvSpPr/>
              <p:nvPr/>
            </p:nvSpPr>
            <p:spPr>
              <a:xfrm>
                <a:off x="523875" y="3745137"/>
                <a:ext cx="7956274" cy="877663"/>
              </a:xfrm>
              <a:prstGeom prst="roundRect">
                <a:avLst/>
              </a:prstGeom>
              <a:effectLst>
                <a:outerShdw blurRad="101600" dist="76200" dir="2700000" sx="101000" sy="101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numCol="1" rtlCol="0" anchor="ctr"/>
              <a:lstStyle/>
              <a:p>
                <a:pPr marL="114300" indent="0">
                  <a:buNone/>
                </a:pPr>
                <a:endParaRPr lang="en-GB" dirty="0"/>
              </a:p>
              <a:p>
                <a:pPr marL="114300" indent="0">
                  <a:buNone/>
                </a:pPr>
                <a:endParaRPr lang="en-GB" dirty="0"/>
              </a:p>
              <a:p>
                <a:pPr marL="114300" indent="0">
                  <a:buNone/>
                </a:pPr>
                <a:r>
                  <a:rPr lang="en-GB" dirty="0"/>
                  <a:t>BH Controls the FDR : </a:t>
                </a:r>
              </a:p>
              <a:p>
                <a:pPr marL="114300" indent="0">
                  <a:buNone/>
                </a:pP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𝐹𝐷𝑅</m:t>
                        </m:r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m:rPr>
                            <m:sty m:val="p"/>
                          </m:rPr>
                          <a:rPr lang="en-GB" b="0" i="1" smtClean="0">
                            <a:latin typeface="Cambria Math" panose="02040503050406030204" pitchFamily="18" charset="0"/>
                          </a:rPr>
                          <m:t>α</m:t>
                        </m:r>
                      </m:num>
                      <m:den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m:rPr>
                        <m:sty m:val="p"/>
                      </m:rP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α</m:t>
                    </m:r>
                  </m:oMath>
                </a14:m>
                <a:r>
                  <a:rPr lang="en-GB" b="0" dirty="0">
                    <a:ea typeface="Cambria Math" panose="02040503050406030204" pitchFamily="18" charset="0"/>
                  </a:rPr>
                  <a:t>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b="0" dirty="0">
                    <a:ea typeface="Cambria Math" panose="02040503050406030204" pitchFamily="18" charset="0"/>
                  </a:rPr>
                  <a:t> is the count of real true null hypothesis</a:t>
                </a:r>
                <a:r>
                  <a:rPr lang="en-GB" dirty="0">
                    <a:ea typeface="Cambria Math" panose="02040503050406030204" pitchFamily="18" charset="0"/>
                  </a:rPr>
                  <a:t>.</a:t>
                </a:r>
                <a:r>
                  <a:rPr lang="en-GB" b="0" dirty="0">
                    <a:ea typeface="Cambria Math" panose="02040503050406030204" pitchFamily="18" charset="0"/>
                  </a:rPr>
                  <a:t> </a:t>
                </a:r>
              </a:p>
              <a:p>
                <a:pPr marL="114300" indent="0">
                  <a:buNone/>
                </a:pPr>
                <a:endParaRPr lang="en-GB" b="0" dirty="0"/>
              </a:p>
              <a:p>
                <a:pPr marL="11430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9" name="Rechteck: abgerundete Ecken 8">
                <a:extLst>
                  <a:ext uri="{FF2B5EF4-FFF2-40B4-BE49-F238E27FC236}">
                    <a16:creationId xmlns:a16="http://schemas.microsoft.com/office/drawing/2014/main" id="{AE411F1B-A160-B54C-95E0-1122ADD29E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875" y="3745137"/>
                <a:ext cx="7956274" cy="877663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effectLst>
                <a:outerShdw blurRad="101600" dist="76200" dir="2700000" sx="101000" sy="101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988079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A18FA5-0D08-1FE3-643D-5E00F50A70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about counts?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03F35A61-7D28-CFCF-F50A-6D6CCBE87B1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11</a:t>
            </a:fld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4CDDDBE-7DEC-840C-2EB4-CBB20A1E19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6594" y="965199"/>
            <a:ext cx="8096250" cy="549836"/>
          </a:xfrm>
        </p:spPr>
        <p:txBody>
          <a:bodyPr/>
          <a:lstStyle/>
          <a:p>
            <a:pPr marL="114300" indent="0">
              <a:buNone/>
            </a:pPr>
            <a:r>
              <a:rPr lang="en-US" sz="1400" dirty="0"/>
              <a:t>Is the frequency of TP53 and TP53 mutations independent from the cancer status of a patient?</a:t>
            </a:r>
          </a:p>
          <a:p>
            <a:pPr marL="114300" indent="0">
              <a:buNone/>
            </a:pPr>
            <a:endParaRPr lang="en-US" sz="1400" dirty="0"/>
          </a:p>
          <a:p>
            <a:pPr marL="114300" indent="0">
              <a:buNone/>
            </a:pPr>
            <a:endParaRPr lang="en-US" sz="1400" dirty="0"/>
          </a:p>
          <a:p>
            <a:pPr marL="114300" indent="0">
              <a:buNone/>
            </a:pPr>
            <a:endParaRPr lang="en-US" sz="1400" dirty="0"/>
          </a:p>
        </p:txBody>
      </p:sp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7E49F6DB-F262-B5CE-A418-6170A1D76C36}"/>
              </a:ext>
            </a:extLst>
          </p:cNvPr>
          <p:cNvGraphicFramePr>
            <a:graphicFrameLocks noGrp="1"/>
          </p:cNvGraphicFramePr>
          <p:nvPr/>
        </p:nvGraphicFramePr>
        <p:xfrm>
          <a:off x="349214" y="1634273"/>
          <a:ext cx="4753910" cy="1203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50782">
                  <a:extLst>
                    <a:ext uri="{9D8B030D-6E8A-4147-A177-3AD203B41FA5}">
                      <a16:colId xmlns:a16="http://schemas.microsoft.com/office/drawing/2014/main" val="2515698781"/>
                    </a:ext>
                  </a:extLst>
                </a:gridCol>
                <a:gridCol w="950782">
                  <a:extLst>
                    <a:ext uri="{9D8B030D-6E8A-4147-A177-3AD203B41FA5}">
                      <a16:colId xmlns:a16="http://schemas.microsoft.com/office/drawing/2014/main" val="427984903"/>
                    </a:ext>
                  </a:extLst>
                </a:gridCol>
                <a:gridCol w="950782">
                  <a:extLst>
                    <a:ext uri="{9D8B030D-6E8A-4147-A177-3AD203B41FA5}">
                      <a16:colId xmlns:a16="http://schemas.microsoft.com/office/drawing/2014/main" val="3572289495"/>
                    </a:ext>
                  </a:extLst>
                </a:gridCol>
                <a:gridCol w="950782">
                  <a:extLst>
                    <a:ext uri="{9D8B030D-6E8A-4147-A177-3AD203B41FA5}">
                      <a16:colId xmlns:a16="http://schemas.microsoft.com/office/drawing/2014/main" val="3096462074"/>
                    </a:ext>
                  </a:extLst>
                </a:gridCol>
                <a:gridCol w="950782">
                  <a:extLst>
                    <a:ext uri="{9D8B030D-6E8A-4147-A177-3AD203B41FA5}">
                      <a16:colId xmlns:a16="http://schemas.microsoft.com/office/drawing/2014/main" val="1405788542"/>
                    </a:ext>
                  </a:extLst>
                </a:gridCol>
              </a:tblGrid>
              <a:tr h="334579">
                <a:tc>
                  <a:txBody>
                    <a:bodyPr/>
                    <a:lstStyle/>
                    <a:p>
                      <a:r>
                        <a:rPr lang="en-US" sz="1100" dirty="0"/>
                        <a:t>Gene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Mutation in Leukemia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dirty="0"/>
                        <a:t>No Mutation in Leukemia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dirty="0"/>
                        <a:t>Mutation in Control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dirty="0"/>
                        <a:t>No Mutation Control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91131590"/>
                  </a:ext>
                </a:extLst>
              </a:tr>
              <a:tr h="205909">
                <a:tc>
                  <a:txBody>
                    <a:bodyPr/>
                    <a:lstStyle/>
                    <a:p>
                      <a:r>
                        <a:rPr lang="en-US" sz="1100" dirty="0"/>
                        <a:t>TP53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45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30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40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77926756"/>
                  </a:ext>
                </a:extLst>
              </a:tr>
              <a:tr h="205909">
                <a:tc>
                  <a:txBody>
                    <a:bodyPr/>
                    <a:lstStyle/>
                    <a:p>
                      <a:r>
                        <a:rPr lang="en-US" sz="1100" dirty="0"/>
                        <a:t>KRAS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55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45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8220733"/>
                  </a:ext>
                </a:extLst>
              </a:tr>
              <a:tr h="205909">
                <a:tc>
                  <a:txBody>
                    <a:bodyPr/>
                    <a:lstStyle/>
                    <a:p>
                      <a:r>
                        <a:rPr lang="en-US" sz="1100" dirty="0"/>
                        <a:t>BRAF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60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42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75447351"/>
                  </a:ext>
                </a:extLst>
              </a:tr>
            </a:tbl>
          </a:graphicData>
        </a:graphic>
      </p:graphicFrame>
      <p:graphicFrame>
        <p:nvGraphicFramePr>
          <p:cNvPr id="8" name="Tabelle 7">
            <a:extLst>
              <a:ext uri="{FF2B5EF4-FFF2-40B4-BE49-F238E27FC236}">
                <a16:creationId xmlns:a16="http://schemas.microsoft.com/office/drawing/2014/main" id="{269DA117-B5B0-13C3-25C3-94EF03E89E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9492026"/>
              </p:ext>
            </p:extLst>
          </p:nvPr>
        </p:nvGraphicFramePr>
        <p:xfrm>
          <a:off x="5789133" y="1790965"/>
          <a:ext cx="2573617" cy="958676"/>
        </p:xfrm>
        <a:graphic>
          <a:graphicData uri="http://schemas.openxmlformats.org/drawingml/2006/table">
            <a:tbl>
              <a:tblPr firstRow="1" bandRow="1">
                <a:tableStyleId>{9136236C-B8F6-4201-BD16-ED191D51F82A}</a:tableStyleId>
              </a:tblPr>
              <a:tblGrid>
                <a:gridCol w="768507">
                  <a:extLst>
                    <a:ext uri="{9D8B030D-6E8A-4147-A177-3AD203B41FA5}">
                      <a16:colId xmlns:a16="http://schemas.microsoft.com/office/drawing/2014/main" val="4287991122"/>
                    </a:ext>
                  </a:extLst>
                </a:gridCol>
                <a:gridCol w="947238">
                  <a:extLst>
                    <a:ext uri="{9D8B030D-6E8A-4147-A177-3AD203B41FA5}">
                      <a16:colId xmlns:a16="http://schemas.microsoft.com/office/drawing/2014/main" val="3629543158"/>
                    </a:ext>
                  </a:extLst>
                </a:gridCol>
                <a:gridCol w="857872">
                  <a:extLst>
                    <a:ext uri="{9D8B030D-6E8A-4147-A177-3AD203B41FA5}">
                      <a16:colId xmlns:a16="http://schemas.microsoft.com/office/drawing/2014/main" val="129655896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100" dirty="0"/>
                        <a:t>TP53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Leukemia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Control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5780899"/>
                  </a:ext>
                </a:extLst>
              </a:tr>
              <a:tr h="272876">
                <a:tc>
                  <a:txBody>
                    <a:bodyPr/>
                    <a:lstStyle/>
                    <a:p>
                      <a:r>
                        <a:rPr lang="en-US" sz="1100" dirty="0"/>
                        <a:t>Mutation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81675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/>
                        <a:t>No Mutation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5154291"/>
                  </a:ext>
                </a:extLst>
              </a:tr>
            </a:tbl>
          </a:graphicData>
        </a:graphic>
      </p:graphicFrame>
      <p:sp>
        <p:nvSpPr>
          <p:cNvPr id="9" name="Pfeil: nach rechts 8">
            <a:extLst>
              <a:ext uri="{FF2B5EF4-FFF2-40B4-BE49-F238E27FC236}">
                <a16:creationId xmlns:a16="http://schemas.microsoft.com/office/drawing/2014/main" id="{68C01CDB-265D-6261-AA31-2ACD20EC5AD2}"/>
              </a:ext>
            </a:extLst>
          </p:cNvPr>
          <p:cNvSpPr/>
          <p:nvPr/>
        </p:nvSpPr>
        <p:spPr>
          <a:xfrm>
            <a:off x="5216344" y="2236253"/>
            <a:ext cx="459569" cy="338672"/>
          </a:xfrm>
          <a:prstGeom prst="rightArrow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8A9CD60E-9885-F644-90D8-7D7FA85C77B0}"/>
                  </a:ext>
                </a:extLst>
              </p:cNvPr>
              <p:cNvSpPr txBox="1"/>
              <p:nvPr/>
            </p:nvSpPr>
            <p:spPr>
              <a:xfrm>
                <a:off x="349214" y="2894254"/>
                <a:ext cx="135972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l-GR" sz="2400" i="1" smtClean="0">
                              <a:latin typeface="Cambria Math" panose="02040503050406030204" pitchFamily="18" charset="0"/>
                            </a:rPr>
                            <m:t>χ</m:t>
                          </m:r>
                        </m:e>
                        <m:sup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𝑇𝑒𝑠𝑡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8A9CD60E-9885-F644-90D8-7D7FA85C77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214" y="2894254"/>
                <a:ext cx="1359724" cy="369332"/>
              </a:xfrm>
              <a:prstGeom prst="rect">
                <a:avLst/>
              </a:prstGeom>
              <a:blipFill>
                <a:blip r:embed="rId2"/>
                <a:stretch>
                  <a:fillRect l="-3587" r="-4036" b="-2666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68C1510C-94B2-473B-8112-4F27953E0A3D}"/>
                  </a:ext>
                </a:extLst>
              </p:cNvPr>
              <p:cNvSpPr txBox="1"/>
              <p:nvPr/>
            </p:nvSpPr>
            <p:spPr>
              <a:xfrm>
                <a:off x="349214" y="3326803"/>
                <a:ext cx="1578958" cy="5457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f>
                            <m:fPr>
                              <m:ctrlPr>
                                <a:rPr lang="de-DE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  <m:t>𝑂</m:t>
                                      </m:r>
                                    </m:e>
                                    <m:sub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sSub>
                                <m:sSubPr>
                                  <m:ctrlPr>
                                    <a:rPr lang="de-DE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68C1510C-94B2-473B-8112-4F27953E0A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214" y="3326803"/>
                <a:ext cx="1578958" cy="54572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hteck: abgerundete Ecken 6">
                <a:extLst>
                  <a:ext uri="{FF2B5EF4-FFF2-40B4-BE49-F238E27FC236}">
                    <a16:creationId xmlns:a16="http://schemas.microsoft.com/office/drawing/2014/main" id="{8E1F896D-5FD7-48C2-86E7-0F80963D0176}"/>
                  </a:ext>
                </a:extLst>
              </p:cNvPr>
              <p:cNvSpPr/>
              <p:nvPr/>
            </p:nvSpPr>
            <p:spPr>
              <a:xfrm>
                <a:off x="2202872" y="3023928"/>
                <a:ext cx="5450776" cy="665346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GB" dirty="0"/>
                  <a:t>If we assume independence of the observations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GB" dirty="0"/>
                  <a:t> follows a Chi-Squared distribution with 1 degree of freedom</a:t>
                </a:r>
              </a:p>
            </p:txBody>
          </p:sp>
        </mc:Choice>
        <mc:Fallback xmlns="">
          <p:sp>
            <p:nvSpPr>
              <p:cNvPr id="7" name="Rechteck: abgerundete Ecken 6">
                <a:extLst>
                  <a:ext uri="{FF2B5EF4-FFF2-40B4-BE49-F238E27FC236}">
                    <a16:creationId xmlns:a16="http://schemas.microsoft.com/office/drawing/2014/main" id="{8E1F896D-5FD7-48C2-86E7-0F80963D01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2872" y="3023928"/>
                <a:ext cx="5450776" cy="665346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1BC4DC05-7D0C-4E4B-B743-021699BA47E4}"/>
                  </a:ext>
                </a:extLst>
              </p:cNvPr>
              <p:cNvSpPr txBox="1"/>
              <p:nvPr/>
            </p:nvSpPr>
            <p:spPr>
              <a:xfrm>
                <a:off x="298898" y="3976810"/>
                <a:ext cx="1679589" cy="39536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𝑐𝑜𝑢𝑛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𝑐𝑜𝑢𝑛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𝑡𝑜𝑡𝑎𝑙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𝑐𝑜𝑢𝑛𝑡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1BC4DC05-7D0C-4E4B-B743-021699BA47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898" y="3976810"/>
                <a:ext cx="1679589" cy="395365"/>
              </a:xfrm>
              <a:prstGeom prst="rect">
                <a:avLst/>
              </a:prstGeom>
              <a:blipFill>
                <a:blip r:embed="rId5"/>
                <a:stretch>
                  <a:fillRect l="-2174" t="-3077" r="-1087" b="-13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Pfeil: nach rechts 11">
            <a:extLst>
              <a:ext uri="{FF2B5EF4-FFF2-40B4-BE49-F238E27FC236}">
                <a16:creationId xmlns:a16="http://schemas.microsoft.com/office/drawing/2014/main" id="{4319B936-3233-4ABA-B0A8-819FE013C560}"/>
              </a:ext>
            </a:extLst>
          </p:cNvPr>
          <p:cNvSpPr/>
          <p:nvPr/>
        </p:nvSpPr>
        <p:spPr>
          <a:xfrm>
            <a:off x="2321516" y="3963561"/>
            <a:ext cx="249655" cy="116814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476B52B7-4133-44BA-9E82-77757C271CF9}"/>
              </a:ext>
            </a:extLst>
          </p:cNvPr>
          <p:cNvSpPr txBox="1"/>
          <p:nvPr/>
        </p:nvSpPr>
        <p:spPr>
          <a:xfrm>
            <a:off x="2571171" y="3885947"/>
            <a:ext cx="57422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Do this for every gene.</a:t>
            </a:r>
          </a:p>
        </p:txBody>
      </p:sp>
      <p:sp>
        <p:nvSpPr>
          <p:cNvPr id="14" name="Pfeil: nach rechts 13">
            <a:extLst>
              <a:ext uri="{FF2B5EF4-FFF2-40B4-BE49-F238E27FC236}">
                <a16:creationId xmlns:a16="http://schemas.microsoft.com/office/drawing/2014/main" id="{9B75DAB0-D428-4381-9CDB-78BEC3E8F32D}"/>
              </a:ext>
            </a:extLst>
          </p:cNvPr>
          <p:cNvSpPr/>
          <p:nvPr/>
        </p:nvSpPr>
        <p:spPr>
          <a:xfrm>
            <a:off x="2317671" y="4281624"/>
            <a:ext cx="249655" cy="116814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79AC4C47-F87D-4666-A4EF-AB6EAF5D334E}"/>
              </a:ext>
            </a:extLst>
          </p:cNvPr>
          <p:cNvSpPr txBox="1"/>
          <p:nvPr/>
        </p:nvSpPr>
        <p:spPr>
          <a:xfrm>
            <a:off x="2571171" y="4174493"/>
            <a:ext cx="57422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BH for multiple testing correction.</a:t>
            </a:r>
          </a:p>
        </p:txBody>
      </p:sp>
      <p:sp>
        <p:nvSpPr>
          <p:cNvPr id="16" name="Pfeil: nach rechts 15">
            <a:extLst>
              <a:ext uri="{FF2B5EF4-FFF2-40B4-BE49-F238E27FC236}">
                <a16:creationId xmlns:a16="http://schemas.microsoft.com/office/drawing/2014/main" id="{35703E12-A25F-7682-84F3-7B75C120F528}"/>
              </a:ext>
            </a:extLst>
          </p:cNvPr>
          <p:cNvSpPr/>
          <p:nvPr/>
        </p:nvSpPr>
        <p:spPr>
          <a:xfrm>
            <a:off x="2317671" y="4572434"/>
            <a:ext cx="249655" cy="116814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289C63C4-4770-4B8C-52DE-6AF6C9CDFE2A}"/>
              </a:ext>
            </a:extLst>
          </p:cNvPr>
          <p:cNvSpPr txBox="1"/>
          <p:nvPr/>
        </p:nvSpPr>
        <p:spPr>
          <a:xfrm>
            <a:off x="2571171" y="4465303"/>
            <a:ext cx="57422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More modern PyDESec2</a:t>
            </a:r>
          </a:p>
        </p:txBody>
      </p:sp>
    </p:spTree>
    <p:extLst>
      <p:ext uri="{BB962C8B-B14F-4D97-AF65-F5344CB8AC3E}">
        <p14:creationId xmlns:p14="http://schemas.microsoft.com/office/powerpoint/2010/main" val="42790683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7346DE9-A3E0-73C8-A3C1-A584787F6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594" y="440617"/>
            <a:ext cx="6349662" cy="371041"/>
          </a:xfrm>
        </p:spPr>
        <p:txBody>
          <a:bodyPr/>
          <a:lstStyle/>
          <a:p>
            <a:r>
              <a:rPr lang="en-US" sz="2400" dirty="0"/>
              <a:t>Differential Expression Analysis with Python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6B67EBE1-70E2-196D-F973-62741873FAF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12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152359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1358CC-D55D-B9F4-F878-133F1D8698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500" dirty="0"/>
              <a:t>Correlation: Relationship Between Variables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BA5FA219-6EB2-9F13-ED8F-A05F244D32A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13</a:t>
            </a:fld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hteck: abgerundete Ecken 4">
                <a:extLst>
                  <a:ext uri="{FF2B5EF4-FFF2-40B4-BE49-F238E27FC236}">
                    <a16:creationId xmlns:a16="http://schemas.microsoft.com/office/drawing/2014/main" id="{A2B4EADF-90C5-0600-96CA-4912AD5E6420}"/>
                  </a:ext>
                </a:extLst>
              </p:cNvPr>
              <p:cNvSpPr/>
              <p:nvPr/>
            </p:nvSpPr>
            <p:spPr>
              <a:xfrm>
                <a:off x="526594" y="1083236"/>
                <a:ext cx="4159706" cy="954285"/>
              </a:xfrm>
              <a:prstGeom prst="roundRect">
                <a:avLst/>
              </a:prstGeom>
              <a:ln w="12700"/>
              <a:effectLst>
                <a:outerShdw blurRad="25400" dist="38100" dir="2700000" sx="101000" sy="101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dirty="0">
                    <a:ln w="6350">
                      <a:solidFill>
                        <a:schemeClr val="bg1"/>
                      </a:solidFill>
                    </a:ln>
                  </a:rPr>
                  <a:t>Correlation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n w="6350">
                              <a:solidFill>
                                <a:schemeClr val="bg1"/>
                              </a:solidFill>
                            </a:ln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n w="6350">
                              <a:solidFill>
                                <a:schemeClr val="bg1"/>
                              </a:solidFill>
                            </a:ln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de-DE" b="0" i="1" smtClean="0">
                            <a:ln w="6350">
                              <a:solidFill>
                                <a:schemeClr val="bg1"/>
                              </a:solidFill>
                            </a:ln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de-DE" b="0" i="1" smtClean="0">
                            <a:ln w="6350">
                              <a:solidFill>
                                <a:schemeClr val="bg1"/>
                              </a:solidFill>
                            </a:ln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b="0" i="1" smtClean="0">
                            <a:ln w="6350">
                              <a:solidFill>
                                <a:schemeClr val="bg1"/>
                              </a:solidFill>
                            </a:ln>
                            <a:latin typeface="Cambria Math" panose="02040503050406030204" pitchFamily="18" charset="0"/>
                          </a:rPr>
                          <m:t>𝑌</m:t>
                        </m:r>
                      </m:sub>
                    </m:sSub>
                  </m:oMath>
                </a14:m>
                <a:r>
                  <a:rPr lang="en-US" dirty="0">
                    <a:ln w="6350">
                      <a:solidFill>
                        <a:schemeClr val="bg1"/>
                      </a:solidFill>
                    </a:ln>
                  </a:rPr>
                  <a:t> measures the </a:t>
                </a:r>
                <a:r>
                  <a:rPr lang="en-US" b="1" dirty="0">
                    <a:ln w="6350">
                      <a:solidFill>
                        <a:schemeClr val="bg1"/>
                      </a:solidFill>
                    </a:ln>
                    <a:solidFill>
                      <a:schemeClr val="bg2">
                        <a:lumMod val="75000"/>
                      </a:schemeClr>
                    </a:solidFill>
                  </a:rPr>
                  <a:t>strength</a:t>
                </a:r>
                <a:r>
                  <a:rPr lang="en-US" dirty="0">
                    <a:ln w="6350">
                      <a:solidFill>
                        <a:schemeClr val="bg1"/>
                      </a:solidFill>
                    </a:ln>
                  </a:rPr>
                  <a:t> and </a:t>
                </a:r>
                <a:r>
                  <a:rPr lang="en-US" b="1" dirty="0">
                    <a:ln w="6350">
                      <a:solidFill>
                        <a:schemeClr val="bg1"/>
                      </a:solidFill>
                    </a:ln>
                    <a:solidFill>
                      <a:schemeClr val="bg2">
                        <a:lumMod val="75000"/>
                      </a:schemeClr>
                    </a:solidFill>
                  </a:rPr>
                  <a:t>direction</a:t>
                </a:r>
                <a:r>
                  <a:rPr lang="en-US" dirty="0">
                    <a:ln w="6350">
                      <a:solidFill>
                        <a:schemeClr val="bg1"/>
                      </a:solidFill>
                    </a:ln>
                  </a:rPr>
                  <a:t> of the </a:t>
                </a:r>
                <a:r>
                  <a:rPr lang="en-US" b="1" dirty="0">
                    <a:ln w="6350">
                      <a:solidFill>
                        <a:schemeClr val="bg1"/>
                      </a:solidFill>
                    </a:ln>
                    <a:solidFill>
                      <a:schemeClr val="bg2">
                        <a:lumMod val="75000"/>
                      </a:schemeClr>
                    </a:solidFill>
                  </a:rPr>
                  <a:t>linear relationship</a:t>
                </a:r>
                <a:r>
                  <a:rPr lang="en-US" b="1" dirty="0">
                    <a:ln w="6350">
                      <a:solidFill>
                        <a:schemeClr val="bg1"/>
                      </a:solidFill>
                    </a:ln>
                  </a:rPr>
                  <a:t> </a:t>
                </a:r>
                <a:r>
                  <a:rPr lang="en-US" dirty="0">
                    <a:ln w="6350">
                      <a:solidFill>
                        <a:schemeClr val="bg1"/>
                      </a:solidFill>
                    </a:ln>
                  </a:rPr>
                  <a:t>between two random Variables </a:t>
                </a:r>
                <a14:m>
                  <m:oMath xmlns:m="http://schemas.openxmlformats.org/officeDocument/2006/math">
                    <m:r>
                      <a:rPr lang="de-DE" b="0" i="1" smtClean="0">
                        <a:ln w="6350">
                          <a:solidFill>
                            <a:schemeClr val="bg1"/>
                          </a:solidFill>
                        </a:ln>
                        <a:latin typeface="Cambria Math" panose="02040503050406030204" pitchFamily="18" charset="0"/>
                      </a:rPr>
                      <m:t>𝑋</m:t>
                    </m:r>
                    <m:r>
                      <a:rPr lang="de-DE" b="0" i="1" smtClean="0">
                        <a:ln w="6350">
                          <a:solidFill>
                            <a:schemeClr val="bg1"/>
                          </a:solidFill>
                        </a:ln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b="0" i="1" smtClean="0">
                        <a:ln w="6350">
                          <a:solidFill>
                            <a:schemeClr val="bg1"/>
                          </a:solidFill>
                        </a:ln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de-DE" b="0" i="1" smtClean="0">
                        <a:ln w="6350">
                          <a:solidFill>
                            <a:schemeClr val="bg1"/>
                          </a:solidFill>
                        </a:ln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b="0" i="1" smtClean="0">
                        <a:ln w="6350">
                          <a:solidFill>
                            <a:schemeClr val="bg1"/>
                          </a:solidFill>
                        </a:ln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>
                    <a:ln w="6350">
                      <a:solidFill>
                        <a:schemeClr val="bg1"/>
                      </a:solidFill>
                    </a:ln>
                  </a:rPr>
                  <a:t>.</a:t>
                </a:r>
              </a:p>
            </p:txBody>
          </p:sp>
        </mc:Choice>
        <mc:Fallback xmlns="">
          <p:sp>
            <p:nvSpPr>
              <p:cNvPr id="5" name="Rechteck: abgerundete Ecken 4">
                <a:extLst>
                  <a:ext uri="{FF2B5EF4-FFF2-40B4-BE49-F238E27FC236}">
                    <a16:creationId xmlns:a16="http://schemas.microsoft.com/office/drawing/2014/main" id="{A2B4EADF-90C5-0600-96CA-4912AD5E64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594" y="1083236"/>
                <a:ext cx="4159706" cy="954285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 w="12700"/>
              <a:effectLst>
                <a:outerShdw blurRad="25400" dist="38100" dir="2700000" sx="101000" sy="101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A1A91BD7-74BA-06A1-4E7E-3BFB7318B50E}"/>
                  </a:ext>
                </a:extLst>
              </p:cNvPr>
              <p:cNvSpPr txBox="1"/>
              <p:nvPr/>
            </p:nvSpPr>
            <p:spPr>
              <a:xfrm>
                <a:off x="1276998" y="2623058"/>
                <a:ext cx="2566023" cy="5089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1" i="1" smtClean="0">
                              <a:ln w="6350">
                                <a:solidFill>
                                  <a:schemeClr val="bg1"/>
                                </a:solidFill>
                              </a:ln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1" i="1">
                              <a:ln w="6350">
                                <a:solidFill>
                                  <a:schemeClr val="bg1"/>
                                </a:solidFill>
                              </a:ln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  <m:sub>
                          <m:r>
                            <a:rPr lang="de-DE" b="1" i="1">
                              <a:ln w="6350">
                                <a:solidFill>
                                  <a:schemeClr val="bg1"/>
                                </a:solidFill>
                              </a:ln>
                              <a:latin typeface="Cambria Math" panose="02040503050406030204" pitchFamily="18" charset="0"/>
                            </a:rPr>
                            <m:t>𝑿</m:t>
                          </m:r>
                          <m:r>
                            <a:rPr lang="de-DE" b="1" i="1">
                              <a:ln w="6350">
                                <a:solidFill>
                                  <a:schemeClr val="bg1"/>
                                </a:solidFill>
                              </a:ln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b="1" i="1">
                              <a:ln w="6350">
                                <a:solidFill>
                                  <a:schemeClr val="bg1"/>
                                </a:solidFill>
                              </a:ln>
                              <a:latin typeface="Cambria Math" panose="02040503050406030204" pitchFamily="18" charset="0"/>
                            </a:rPr>
                            <m:t>𝒀</m:t>
                          </m:r>
                        </m:sub>
                      </m:sSub>
                      <m:r>
                        <a:rPr lang="de-DE" b="1" i="1">
                          <a:ln w="6350">
                            <a:solidFill>
                              <a:schemeClr val="bg1"/>
                            </a:solidFill>
                          </a:ln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[(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)(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])]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𝑉𝑎𝑟</m:t>
                              </m:r>
                              <m:d>
                                <m:d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d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𝑉𝑎𝑟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A1A91BD7-74BA-06A1-4E7E-3BFB7318B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6998" y="2623058"/>
                <a:ext cx="2566023" cy="508922"/>
              </a:xfrm>
              <a:prstGeom prst="rect">
                <a:avLst/>
              </a:prstGeom>
              <a:blipFill>
                <a:blip r:embed="rId3"/>
                <a:stretch>
                  <a:fillRect t="-2381" r="-1900" b="-130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68F5B2C1-BDEF-445C-D6A4-89429564B237}"/>
                  </a:ext>
                </a:extLst>
              </p:cNvPr>
              <p:cNvSpPr txBox="1"/>
              <p:nvPr/>
            </p:nvSpPr>
            <p:spPr>
              <a:xfrm>
                <a:off x="4177411" y="2415095"/>
                <a:ext cx="4574484" cy="11439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b="1" i="1" smtClean="0">
                            <a:ln w="6350">
                              <a:solidFill>
                                <a:schemeClr val="bg1"/>
                              </a:solidFill>
                            </a:ln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1" i="1">
                            <a:ln w="6350">
                              <a:solidFill>
                                <a:schemeClr val="bg1"/>
                              </a:solidFill>
                            </a:ln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de-DE" b="1" i="1">
                            <a:ln w="6350">
                              <a:solidFill>
                                <a:schemeClr val="bg1"/>
                              </a:solidFill>
                            </a:ln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de-DE" b="1" i="1">
                            <a:ln w="6350">
                              <a:solidFill>
                                <a:schemeClr val="bg1"/>
                              </a:solidFill>
                            </a:ln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b="1" i="1">
                            <a:ln w="6350">
                              <a:solidFill>
                                <a:schemeClr val="bg1"/>
                              </a:solidFill>
                            </a:ln>
                            <a:latin typeface="Cambria Math" panose="02040503050406030204" pitchFamily="18" charset="0"/>
                          </a:rPr>
                          <m:t>𝒀</m:t>
                        </m:r>
                      </m:sub>
                    </m:sSub>
                    <m:r>
                      <a:rPr lang="de-DE" b="1" i="0" smtClean="0">
                        <a:ln w="6350">
                          <a:solidFill>
                            <a:schemeClr val="bg1"/>
                          </a:solidFill>
                        </a:ln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1" i="1" smtClean="0">
                        <a:ln w="6350">
                          <a:solidFill>
                            <a:schemeClr val="bg1"/>
                          </a:solidFill>
                        </a:ln>
                        <a:latin typeface="Cambria Math" panose="02040503050406030204" pitchFamily="18" charset="0"/>
                      </a:rPr>
                      <m:t>   </m:t>
                    </m:r>
                    <m:r>
                      <a:rPr lang="de-DE" b="1" i="1" smtClean="0">
                        <a:ln w="6350">
                          <a:solidFill>
                            <a:schemeClr val="bg1"/>
                          </a:solidFill>
                        </a:ln>
                        <a:latin typeface="Cambria Math" panose="02040503050406030204" pitchFamily="18" charset="0"/>
                      </a:rPr>
                      <m:t>𝟏</m:t>
                    </m:r>
                    <m:r>
                      <a:rPr lang="de-DE" b="1" i="1" smtClean="0">
                        <a:ln w="6350">
                          <a:solidFill>
                            <a:schemeClr val="bg1"/>
                          </a:solidFill>
                        </a:ln>
                        <a:latin typeface="Cambria Math" panose="02040503050406030204" pitchFamily="18" charset="0"/>
                      </a:rPr>
                      <m:t> </m:t>
                    </m:r>
                    <m:groupChr>
                      <m:groupChrPr>
                        <m:chr m:val="⇒"/>
                        <m:pos m:val="top"/>
                        <m:ctrlPr>
                          <a:rPr lang="de-DE" b="1" i="1" smtClean="0">
                            <a:ln w="6350">
                              <a:solidFill>
                                <a:schemeClr val="bg1"/>
                              </a:solidFill>
                            </a:ln>
                            <a:latin typeface="Cambria Math" panose="02040503050406030204" pitchFamily="18" charset="0"/>
                          </a:rPr>
                        </m:ctrlPr>
                      </m:groupChrPr>
                      <m:e/>
                    </m:groupChr>
                  </m:oMath>
                </a14:m>
                <a:r>
                  <a:rPr lang="en-US" dirty="0"/>
                  <a:t> Perfect positive linear relationship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b="1" i="1" smtClean="0">
                            <a:ln w="6350">
                              <a:solidFill>
                                <a:schemeClr val="bg1"/>
                              </a:solidFill>
                            </a:ln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1" i="1">
                            <a:ln w="6350">
                              <a:solidFill>
                                <a:schemeClr val="bg1"/>
                              </a:solidFill>
                            </a:ln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de-DE" b="1" i="1">
                            <a:ln w="6350">
                              <a:solidFill>
                                <a:schemeClr val="bg1"/>
                              </a:solidFill>
                            </a:ln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de-DE" b="1" i="1">
                            <a:ln w="6350">
                              <a:solidFill>
                                <a:schemeClr val="bg1"/>
                              </a:solidFill>
                            </a:ln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b="1" i="1">
                            <a:ln w="6350">
                              <a:solidFill>
                                <a:schemeClr val="bg1"/>
                              </a:solidFill>
                            </a:ln>
                            <a:latin typeface="Cambria Math" panose="02040503050406030204" pitchFamily="18" charset="0"/>
                          </a:rPr>
                          <m:t>𝒀</m:t>
                        </m:r>
                      </m:sub>
                    </m:sSub>
                    <m:r>
                      <a:rPr lang="de-DE" b="1" i="1" smtClean="0">
                        <a:ln w="6350">
                          <a:solidFill>
                            <a:schemeClr val="bg1"/>
                          </a:solidFill>
                        </a:ln>
                        <a:latin typeface="Cambria Math" panose="02040503050406030204" pitchFamily="18" charset="0"/>
                      </a:rPr>
                      <m:t>=   </m:t>
                    </m:r>
                    <m:r>
                      <a:rPr lang="de-DE" b="1" i="1" smtClean="0">
                        <a:ln w="6350">
                          <a:solidFill>
                            <a:schemeClr val="bg1"/>
                          </a:solidFill>
                        </a:ln>
                        <a:latin typeface="Cambria Math" panose="02040503050406030204" pitchFamily="18" charset="0"/>
                      </a:rPr>
                      <m:t>𝟎</m:t>
                    </m:r>
                    <m:r>
                      <a:rPr lang="de-DE" b="1" i="1" smtClean="0">
                        <a:ln w="6350">
                          <a:solidFill>
                            <a:schemeClr val="bg1"/>
                          </a:solidFill>
                        </a:ln>
                        <a:latin typeface="Cambria Math" panose="02040503050406030204" pitchFamily="18" charset="0"/>
                      </a:rPr>
                      <m:t> </m:t>
                    </m:r>
                    <m:groupChr>
                      <m:groupChrPr>
                        <m:chr m:val="⇒"/>
                        <m:pos m:val="top"/>
                        <m:ctrlPr>
                          <a:rPr lang="de-DE" b="1" i="1" smtClean="0">
                            <a:ln w="6350">
                              <a:solidFill>
                                <a:schemeClr val="bg1"/>
                              </a:solidFill>
                            </a:ln>
                            <a:latin typeface="Cambria Math" panose="02040503050406030204" pitchFamily="18" charset="0"/>
                          </a:rPr>
                        </m:ctrlPr>
                      </m:groupChrPr>
                      <m:e/>
                    </m:groupChr>
                  </m:oMath>
                </a14:m>
                <a:r>
                  <a:rPr lang="en-US" dirty="0"/>
                  <a:t> No linear relationship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b="1" i="1" smtClean="0">
                            <a:ln w="6350">
                              <a:solidFill>
                                <a:schemeClr val="bg1"/>
                              </a:solidFill>
                            </a:ln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1" i="1">
                            <a:ln w="6350">
                              <a:solidFill>
                                <a:schemeClr val="bg1"/>
                              </a:solidFill>
                            </a:ln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de-DE" b="1" i="1">
                            <a:ln w="6350">
                              <a:solidFill>
                                <a:schemeClr val="bg1"/>
                              </a:solidFill>
                            </a:ln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de-DE" b="1" i="1">
                            <a:ln w="6350">
                              <a:solidFill>
                                <a:schemeClr val="bg1"/>
                              </a:solidFill>
                            </a:ln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b="1" i="1">
                            <a:ln w="6350">
                              <a:solidFill>
                                <a:schemeClr val="bg1"/>
                              </a:solidFill>
                            </a:ln>
                            <a:latin typeface="Cambria Math" panose="02040503050406030204" pitchFamily="18" charset="0"/>
                          </a:rPr>
                          <m:t>𝒀</m:t>
                        </m:r>
                      </m:sub>
                    </m:sSub>
                    <m:r>
                      <a:rPr lang="de-DE" b="1" i="1" smtClean="0">
                        <a:ln w="6350">
                          <a:solidFill>
                            <a:schemeClr val="bg1"/>
                          </a:solidFill>
                        </a:ln>
                        <a:latin typeface="Cambria Math" panose="02040503050406030204" pitchFamily="18" charset="0"/>
                      </a:rPr>
                      <m:t>=−</m:t>
                    </m:r>
                    <m:r>
                      <a:rPr lang="de-DE" b="1" i="1" smtClean="0">
                        <a:ln w="6350">
                          <a:solidFill>
                            <a:schemeClr val="bg1"/>
                          </a:solidFill>
                        </a:ln>
                        <a:latin typeface="Cambria Math" panose="02040503050406030204" pitchFamily="18" charset="0"/>
                      </a:rPr>
                      <m:t>𝟏</m:t>
                    </m:r>
                    <m:r>
                      <a:rPr lang="de-DE" b="1" i="1" smtClean="0">
                        <a:ln w="6350">
                          <a:solidFill>
                            <a:schemeClr val="bg1"/>
                          </a:solidFill>
                        </a:ln>
                        <a:latin typeface="Cambria Math" panose="02040503050406030204" pitchFamily="18" charset="0"/>
                      </a:rPr>
                      <m:t> </m:t>
                    </m:r>
                    <m:groupChr>
                      <m:groupChrPr>
                        <m:chr m:val="⇒"/>
                        <m:pos m:val="top"/>
                        <m:ctrlPr>
                          <a:rPr lang="de-DE" b="1" i="1" smtClean="0">
                            <a:ln w="6350">
                              <a:solidFill>
                                <a:schemeClr val="bg1"/>
                              </a:solidFill>
                            </a:ln>
                            <a:latin typeface="Cambria Math" panose="02040503050406030204" pitchFamily="18" charset="0"/>
                          </a:rPr>
                        </m:ctrlPr>
                      </m:groupChrPr>
                      <m:e/>
                    </m:groupChr>
                  </m:oMath>
                </a14:m>
                <a:r>
                  <a:rPr lang="en-US" dirty="0"/>
                  <a:t> Perfect negative linear relationship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68F5B2C1-BDEF-445C-D6A4-89429564B2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7411" y="2415095"/>
                <a:ext cx="4574484" cy="1143968"/>
              </a:xfrm>
              <a:prstGeom prst="rect">
                <a:avLst/>
              </a:prstGeom>
              <a:blipFill>
                <a:blip r:embed="rId4"/>
                <a:stretch>
                  <a:fillRect t="-10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Geschweifte Klammer links 9">
            <a:extLst>
              <a:ext uri="{FF2B5EF4-FFF2-40B4-BE49-F238E27FC236}">
                <a16:creationId xmlns:a16="http://schemas.microsoft.com/office/drawing/2014/main" id="{58D8F771-7847-A095-FADF-35D251159B77}"/>
              </a:ext>
            </a:extLst>
          </p:cNvPr>
          <p:cNvSpPr/>
          <p:nvPr/>
        </p:nvSpPr>
        <p:spPr>
          <a:xfrm>
            <a:off x="4016202" y="2442682"/>
            <a:ext cx="161209" cy="869674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675A2B29-D556-BC64-3612-5F6BDEFFF32C}"/>
                  </a:ext>
                </a:extLst>
              </p:cNvPr>
              <p:cNvSpPr txBox="1"/>
              <p:nvPr/>
            </p:nvSpPr>
            <p:spPr>
              <a:xfrm>
                <a:off x="2464904" y="3897893"/>
                <a:ext cx="371723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!Correlation does not prove that </a:t>
                </a:r>
                <a14:m>
                  <m:oMath xmlns:m="http://schemas.openxmlformats.org/officeDocument/2006/math">
                    <m:r>
                      <a:rPr lang="de-DE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 causes </a:t>
                </a:r>
                <a14:m>
                  <m:oMath xmlns:m="http://schemas.openxmlformats.org/officeDocument/2006/math">
                    <m:r>
                      <a:rPr lang="de-DE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𝑌</m:t>
                    </m:r>
                    <m:r>
                      <a:rPr lang="de-DE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!</m:t>
                    </m:r>
                  </m:oMath>
                </a14:m>
                <a:endParaRPr lang="en-US" dirty="0"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675A2B29-D556-BC64-3612-5F6BDEFFF3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4904" y="3897893"/>
                <a:ext cx="3717235" cy="307777"/>
              </a:xfrm>
              <a:prstGeom prst="rect">
                <a:avLst/>
              </a:prstGeom>
              <a:blipFill>
                <a:blip r:embed="rId5"/>
                <a:stretch>
                  <a:fillRect l="-492" t="-1961" b="-196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923919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CB46167-602A-CD37-7EDF-D1BD60452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Linear Regression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8A7D0E9A-71DD-E4DD-3FE9-7B92405D9D8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14</a:t>
            </a:fld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hteck: abgerundete Ecken 4">
                <a:extLst>
                  <a:ext uri="{FF2B5EF4-FFF2-40B4-BE49-F238E27FC236}">
                    <a16:creationId xmlns:a16="http://schemas.microsoft.com/office/drawing/2014/main" id="{652FEF3D-EBE1-AB38-35B9-CE4F37B83E8B}"/>
                  </a:ext>
                </a:extLst>
              </p:cNvPr>
              <p:cNvSpPr/>
              <p:nvPr/>
            </p:nvSpPr>
            <p:spPr>
              <a:xfrm>
                <a:off x="526594" y="1083236"/>
                <a:ext cx="4159706" cy="954285"/>
              </a:xfrm>
              <a:prstGeom prst="roundRect">
                <a:avLst/>
              </a:prstGeom>
              <a:ln w="12700"/>
              <a:effectLst>
                <a:outerShdw blurRad="25400" dist="38100" dir="2700000" sx="101000" sy="101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dirty="0"/>
                  <a:t>A </a:t>
                </a:r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statistical method</a:t>
                </a:r>
                <a:r>
                  <a:rPr lang="en-US" dirty="0"/>
                  <a:t> to explore </a:t>
                </a:r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linear relationships</a:t>
                </a:r>
                <a:r>
                  <a:rPr lang="en-US" dirty="0"/>
                  <a:t> between a random variable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 and an other random variables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de-DE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, …,</m:t>
                    </m:r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  <a:endParaRPr lang="en-US" dirty="0">
                  <a:ln w="6350">
                    <a:solidFill>
                      <a:schemeClr val="bg1"/>
                    </a:solidFill>
                  </a:ln>
                </a:endParaRPr>
              </a:p>
            </p:txBody>
          </p:sp>
        </mc:Choice>
        <mc:Fallback xmlns="">
          <p:sp>
            <p:nvSpPr>
              <p:cNvPr id="5" name="Rechteck: abgerundete Ecken 4">
                <a:extLst>
                  <a:ext uri="{FF2B5EF4-FFF2-40B4-BE49-F238E27FC236}">
                    <a16:creationId xmlns:a16="http://schemas.microsoft.com/office/drawing/2014/main" id="{652FEF3D-EBE1-AB38-35B9-CE4F37B83E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594" y="1083236"/>
                <a:ext cx="4159706" cy="954285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 w="12700"/>
              <a:effectLst>
                <a:outerShdw blurRad="25400" dist="38100" dir="2700000" sx="101000" sy="101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D2070754-AE1E-BDC2-5091-8A0E9AE317AB}"/>
                  </a:ext>
                </a:extLst>
              </p:cNvPr>
              <p:cNvSpPr txBox="1"/>
              <p:nvPr/>
            </p:nvSpPr>
            <p:spPr>
              <a:xfrm>
                <a:off x="2032642" y="2302794"/>
                <a:ext cx="1759136" cy="101906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de-DE" b="0" i="1" smtClean="0">
                              <a:latin typeface="Cambria Math" panose="02040503050406030204" pitchFamily="18" charset="0"/>
                            </a:rPr>
                            <m:t>β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de-DE" i="1">
                                  <a:latin typeface="Cambria Math" panose="02040503050406030204" pitchFamily="18" charset="0"/>
                                </a:rPr>
                                <m:t>β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de-DE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de-DE" b="0" dirty="0"/>
              </a:p>
              <a:p>
                <a:endParaRPr lang="de-DE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D2070754-AE1E-BDC2-5091-8A0E9AE317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2642" y="2302794"/>
                <a:ext cx="1759136" cy="101906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090AE0C5-73FC-2A24-BC61-7C056DFAE135}"/>
                  </a:ext>
                </a:extLst>
              </p:cNvPr>
              <p:cNvSpPr txBox="1"/>
              <p:nvPr/>
            </p:nvSpPr>
            <p:spPr>
              <a:xfrm>
                <a:off x="526594" y="2442993"/>
                <a:ext cx="1594411" cy="738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 b="0" i="1" smtClean="0">
                            <a:latin typeface="Cambria Math" panose="02040503050406030204" pitchFamily="18" charset="0"/>
                          </a:rPr>
                          <m:t>β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de-DE" b="0" dirty="0"/>
                  <a:t>such </a:t>
                </a:r>
                <a:r>
                  <a:rPr lang="de-DE" b="0" dirty="0" err="1"/>
                  <a:t>that</a:t>
                </a:r>
                <a:r>
                  <a:rPr lang="de-DE" b="0" dirty="0"/>
                  <a:t>: </a:t>
                </a:r>
              </a:p>
              <a:p>
                <a:endParaRPr lang="de-DE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090AE0C5-73FC-2A24-BC61-7C056DFAE1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594" y="2442993"/>
                <a:ext cx="1594411" cy="738664"/>
              </a:xfrm>
              <a:prstGeom prst="rect">
                <a:avLst/>
              </a:prstGeom>
              <a:blipFill>
                <a:blip r:embed="rId4"/>
                <a:stretch>
                  <a:fillRect l="-1145" t="-16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Grafik 10">
            <a:extLst>
              <a:ext uri="{FF2B5EF4-FFF2-40B4-BE49-F238E27FC236}">
                <a16:creationId xmlns:a16="http://schemas.microsoft.com/office/drawing/2014/main" id="{4BE501F4-3C9B-4A3E-9422-9AAD23E11F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3144" y="1653554"/>
            <a:ext cx="3531235" cy="2637252"/>
          </a:xfrm>
          <a:prstGeom prst="rect">
            <a:avLst/>
          </a:prstGeom>
          <a:effectLst>
            <a:outerShdw blurRad="50800" dist="38100" sx="102000" sy="102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5C5E9D50-6C78-10BE-1787-E5C879DDF927}"/>
              </a:ext>
            </a:extLst>
          </p:cNvPr>
          <p:cNvSpPr txBox="1"/>
          <p:nvPr/>
        </p:nvSpPr>
        <p:spPr>
          <a:xfrm>
            <a:off x="526594" y="3078480"/>
            <a:ext cx="4159706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From measured data, a model is derived that minimizes the deviations (residuals) between predictions and observations.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Minimization is achieved using the least squares method, which reduces the sum of squared residuals.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89ECDAF3-B682-2178-CDA3-58135A718BF8}"/>
              </a:ext>
            </a:extLst>
          </p:cNvPr>
          <p:cNvSpPr/>
          <p:nvPr/>
        </p:nvSpPr>
        <p:spPr>
          <a:xfrm>
            <a:off x="5950707" y="1653554"/>
            <a:ext cx="1757732" cy="113654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2146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CFD6D57B-EAF7-AB04-2E3A-4A712CE4BA25}"/>
              </a:ext>
            </a:extLst>
          </p:cNvPr>
          <p:cNvSpPr/>
          <p:nvPr/>
        </p:nvSpPr>
        <p:spPr>
          <a:xfrm>
            <a:off x="635849" y="2718094"/>
            <a:ext cx="7488975" cy="1348800"/>
          </a:xfrm>
          <a:prstGeom prst="roundRect">
            <a:avLst/>
          </a:prstGeom>
          <a:ln w="12700"/>
          <a:effectLst>
            <a:outerShdw blurRad="50800" dist="38100" dir="6600000" sx="101000" sy="101000" algn="tl" rotWithShape="0">
              <a:prstClr val="black">
                <a:alpha val="27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el 1">
                <a:extLst>
                  <a:ext uri="{FF2B5EF4-FFF2-40B4-BE49-F238E27FC236}">
                    <a16:creationId xmlns:a16="http://schemas.microsoft.com/office/drawing/2014/main" id="{F11B68E5-C8E3-C03D-04BF-AEF707979A98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521550" y="436677"/>
                <a:ext cx="6349662" cy="452322"/>
              </a:xfrm>
            </p:spPr>
            <p:txBody>
              <a:bodyPr/>
              <a:lstStyle/>
              <a:p>
                <a:r>
                  <a:rPr lang="en-US" dirty="0"/>
                  <a:t>Testing the significance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 b="0" i="1" smtClean="0">
                            <a:latin typeface="Cambria Math" panose="02040503050406030204" pitchFamily="18" charset="0"/>
                          </a:rPr>
                          <m:t>β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br>
                  <a:rPr lang="en-US" dirty="0"/>
                </a:br>
                <a:r>
                  <a:rPr lang="en-US" sz="2000" dirty="0"/>
                  <a:t>(t-test for coefficients)</a:t>
                </a:r>
              </a:p>
            </p:txBody>
          </p:sp>
        </mc:Choice>
        <mc:Fallback xmlns="">
          <p:sp>
            <p:nvSpPr>
              <p:cNvPr id="2" name="Titel 1">
                <a:extLst>
                  <a:ext uri="{FF2B5EF4-FFF2-40B4-BE49-F238E27FC236}">
                    <a16:creationId xmlns:a16="http://schemas.microsoft.com/office/drawing/2014/main" id="{F11B68E5-C8E3-C03D-04BF-AEF707979A9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521550" y="436677"/>
                <a:ext cx="6349662" cy="452322"/>
              </a:xfrm>
              <a:blipFill>
                <a:blip r:embed="rId2"/>
                <a:stretch>
                  <a:fillRect l="-3266" t="-74324" b="-351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987314EA-3DC2-2D80-EBCF-199DFA0CC17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15</a:t>
            </a:fld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BEFBB81F-57CF-1C0E-4E78-FD4D90CB4935}"/>
                  </a:ext>
                </a:extLst>
              </p:cNvPr>
              <p:cNvSpPr txBox="1"/>
              <p:nvPr/>
            </p:nvSpPr>
            <p:spPr>
              <a:xfrm>
                <a:off x="635849" y="2184890"/>
                <a:ext cx="65126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Null Hypothesis: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=0</m:t>
                    </m:r>
                    <m:r>
                      <a:rPr lang="de-DE" b="0" i="0" smtClean="0">
                        <a:latin typeface="Cambria Math" panose="02040503050406030204" pitchFamily="18" charset="0"/>
                      </a:rPr>
                      <m:t>                </m:t>
                    </m:r>
                  </m:oMath>
                </a14:m>
                <a:r>
                  <a:rPr lang="en-US" dirty="0"/>
                  <a:t>Alternative Hypothesis: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de-DE" b="0" dirty="0"/>
              </a:p>
            </p:txBody>
          </p:sp>
        </mc:Choice>
        <mc:Fallback xmlns="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BEFBB81F-57CF-1C0E-4E78-FD4D90CB49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849" y="2184890"/>
                <a:ext cx="6512663" cy="307777"/>
              </a:xfrm>
              <a:prstGeom prst="rect">
                <a:avLst/>
              </a:prstGeom>
              <a:blipFill>
                <a:blip r:embed="rId3"/>
                <a:stretch>
                  <a:fillRect l="-281" t="-1961" b="-196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908AE01B-515B-0297-1D86-A52C60364E22}"/>
                  </a:ext>
                </a:extLst>
              </p:cNvPr>
              <p:cNvSpPr txBox="1"/>
              <p:nvPr/>
            </p:nvSpPr>
            <p:spPr>
              <a:xfrm>
                <a:off x="712469" y="2764568"/>
                <a:ext cx="4195230" cy="53489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de-DE" b="0" dirty="0"/>
                  <a:t> </a:t>
                </a:r>
                <a:r>
                  <a:rPr lang="en-US" b="0" dirty="0"/>
                  <a:t>is the estimated value from the model.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908AE01B-515B-0297-1D86-A52C60364E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469" y="2764568"/>
                <a:ext cx="4195230" cy="53489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F42E71F7-FE26-F467-0333-3DA6DB5C0B3F}"/>
                  </a:ext>
                </a:extLst>
              </p:cNvPr>
              <p:cNvSpPr txBox="1"/>
              <p:nvPr/>
            </p:nvSpPr>
            <p:spPr>
              <a:xfrm>
                <a:off x="712469" y="3047832"/>
                <a:ext cx="876266" cy="5009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𝑆𝐸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F42E71F7-FE26-F467-0333-3DA6DB5C0B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469" y="3047832"/>
                <a:ext cx="876266" cy="50097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690A29F7-5782-385B-9DC8-FD0E0D894F61}"/>
                  </a:ext>
                </a:extLst>
              </p:cNvPr>
              <p:cNvSpPr txBox="1"/>
              <p:nvPr/>
            </p:nvSpPr>
            <p:spPr>
              <a:xfrm>
                <a:off x="1665355" y="3067225"/>
                <a:ext cx="2147888" cy="74616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 smtClean="0">
                          <a:latin typeface="Cambria Math" panose="02040503050406030204" pitchFamily="18" charset="0"/>
                        </a:rPr>
                        <m:t>𝑆𝐸</m:t>
                      </m:r>
                      <m:d>
                        <m:d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p>
                                <m:sSup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p>
                                    <m:sSupPr>
                                      <m:ctrlP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p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𝑗𝑗</m:t>
                              </m:r>
                            </m:sub>
                          </m:sSub>
                        </m:e>
                      </m:rad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690A29F7-5782-385B-9DC8-FD0E0D894F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5355" y="3067225"/>
                <a:ext cx="2147888" cy="74616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7045A0F9-09A8-2E45-6DD9-34CD6EA11114}"/>
                  </a:ext>
                </a:extLst>
              </p:cNvPr>
              <p:cNvSpPr txBox="1"/>
              <p:nvPr/>
            </p:nvSpPr>
            <p:spPr>
              <a:xfrm>
                <a:off x="3810680" y="3124890"/>
                <a:ext cx="4080656" cy="4464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p>
                              <m:sSup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( </m:t>
                                </m:r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de-DE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de-DE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acc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 )</m:t>
                                </m:r>
                              </m:e>
                              <m:sup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num>
                      <m:den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den>
                    </m:f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7045A0F9-09A8-2E45-6DD9-34CD6EA111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680" y="3124890"/>
                <a:ext cx="4080656" cy="446469"/>
              </a:xfrm>
              <a:prstGeom prst="rect">
                <a:avLst/>
              </a:prstGeom>
              <a:blipFill>
                <a:blip r:embed="rId7"/>
                <a:stretch>
                  <a:fillRect t="-43836" b="-397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47E2FA1F-EEB9-6183-89DE-6CB6A58C48F0}"/>
                  </a:ext>
                </a:extLst>
              </p:cNvPr>
              <p:cNvSpPr txBox="1"/>
              <p:nvPr/>
            </p:nvSpPr>
            <p:spPr>
              <a:xfrm>
                <a:off x="5325120" y="3047832"/>
                <a:ext cx="1660391" cy="101906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de-DE" b="0" i="1" smtClean="0">
                              <a:latin typeface="Cambria Math" panose="02040503050406030204" pitchFamily="18" charset="0"/>
                            </a:rPr>
                            <m:t>β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de-DE" i="1">
                                  <a:latin typeface="Cambria Math" panose="02040503050406030204" pitchFamily="18" charset="0"/>
                                </a:rPr>
                                <m:t>β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de-DE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de-DE" b="0" dirty="0"/>
              </a:p>
              <a:p>
                <a:endParaRPr lang="de-DE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47E2FA1F-EEB9-6183-89DE-6CB6A58C48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5120" y="3047832"/>
                <a:ext cx="1660391" cy="101906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0A52AE70-F395-B7A8-16E9-080D160B997E}"/>
                  </a:ext>
                </a:extLst>
              </p:cNvPr>
              <p:cNvSpPr txBox="1"/>
              <p:nvPr/>
            </p:nvSpPr>
            <p:spPr>
              <a:xfrm>
                <a:off x="641683" y="3609062"/>
                <a:ext cx="581626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b="0" dirty="0"/>
                  <a:t> follows a Students t-distribution with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b="0" dirty="0"/>
                  <a:t> degrees of freedom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0A52AE70-F395-B7A8-16E9-080D160B99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683" y="3609062"/>
                <a:ext cx="5816266" cy="523220"/>
              </a:xfrm>
              <a:prstGeom prst="rect">
                <a:avLst/>
              </a:prstGeom>
              <a:blipFill>
                <a:blip r:embed="rId9"/>
                <a:stretch>
                  <a:fillRect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FDC306C4-85ED-D360-61AF-F906F14FD672}"/>
                  </a:ext>
                </a:extLst>
              </p:cNvPr>
              <p:cNvSpPr txBox="1"/>
              <p:nvPr/>
            </p:nvSpPr>
            <p:spPr>
              <a:xfrm>
                <a:off x="709167" y="1324479"/>
                <a:ext cx="1759136" cy="101906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de-DE" b="0" i="1" smtClean="0">
                              <a:latin typeface="Cambria Math" panose="02040503050406030204" pitchFamily="18" charset="0"/>
                            </a:rPr>
                            <m:t>β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de-DE" i="1">
                                  <a:latin typeface="Cambria Math" panose="02040503050406030204" pitchFamily="18" charset="0"/>
                                </a:rPr>
                                <m:t>β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de-DE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de-DE" b="0" dirty="0"/>
              </a:p>
              <a:p>
                <a:endParaRPr lang="de-DE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FDC306C4-85ED-D360-61AF-F906F14FD6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167" y="1324479"/>
                <a:ext cx="1759136" cy="101906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790398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el 1">
                <a:extLst>
                  <a:ext uri="{FF2B5EF4-FFF2-40B4-BE49-F238E27FC236}">
                    <a16:creationId xmlns:a16="http://schemas.microsoft.com/office/drawing/2014/main" id="{54BFF75A-92DA-22DF-C8BE-ED686656FDE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521550" y="395289"/>
                <a:ext cx="6349662" cy="762000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de-DE" b="0" dirty="0"/>
                  <a:t>- Value</a:t>
                </a:r>
                <a:br>
                  <a:rPr lang="de-DE" b="0" dirty="0"/>
                </a:br>
                <a:endParaRPr lang="en-US" dirty="0"/>
              </a:p>
            </p:txBody>
          </p:sp>
        </mc:Choice>
        <mc:Fallback xmlns="">
          <p:sp>
            <p:nvSpPr>
              <p:cNvPr id="2" name="Titel 1">
                <a:extLst>
                  <a:ext uri="{FF2B5EF4-FFF2-40B4-BE49-F238E27FC236}">
                    <a16:creationId xmlns:a16="http://schemas.microsoft.com/office/drawing/2014/main" id="{54BFF75A-92DA-22DF-C8BE-ED686656FDE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521550" y="395289"/>
                <a:ext cx="6349662" cy="762000"/>
              </a:xfrm>
              <a:blipFill>
                <a:blip r:embed="rId2"/>
                <a:stretch>
                  <a:fillRect t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2AE1D27-4EB3-A5E6-0E28-EE0AB9CFEB3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16</a:t>
            </a:fld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platzhalter 3">
                <a:extLst>
                  <a:ext uri="{FF2B5EF4-FFF2-40B4-BE49-F238E27FC236}">
                    <a16:creationId xmlns:a16="http://schemas.microsoft.com/office/drawing/2014/main" id="{F799DE14-EA11-F931-D233-8AAAB756EA94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de-DE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400" dirty="0"/>
                  <a:t> is the proportion of the variation in the dependent variable that is predictable from the independent variables</a:t>
                </a:r>
              </a:p>
            </p:txBody>
          </p:sp>
        </mc:Choice>
        <mc:Fallback xmlns="">
          <p:sp>
            <p:nvSpPr>
              <p:cNvPr id="4" name="Textplatzhalter 3">
                <a:extLst>
                  <a:ext uri="{FF2B5EF4-FFF2-40B4-BE49-F238E27FC236}">
                    <a16:creationId xmlns:a16="http://schemas.microsoft.com/office/drawing/2014/main" id="{F799DE14-EA11-F931-D233-8AAAB756EA9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3"/>
                <a:stretch>
                  <a:fillRect l="-3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Grafik 6">
            <a:extLst>
              <a:ext uri="{FF2B5EF4-FFF2-40B4-BE49-F238E27FC236}">
                <a16:creationId xmlns:a16="http://schemas.microsoft.com/office/drawing/2014/main" id="{E492FFC2-6A7E-5D55-1718-2293EC69E4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6276" y="1968458"/>
            <a:ext cx="3926402" cy="255052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74AADD60-EEDA-5264-E00D-694E11120B6F}"/>
                  </a:ext>
                </a:extLst>
              </p:cNvPr>
              <p:cNvSpPr txBox="1"/>
              <p:nvPr/>
            </p:nvSpPr>
            <p:spPr>
              <a:xfrm>
                <a:off x="896540" y="2233209"/>
                <a:ext cx="1989535" cy="47506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de-DE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=1−</m:t>
                    </m:r>
                    <m:f>
                      <m:fPr>
                        <m:ctrlPr>
                          <a:rPr lang="de-DE" sz="1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ctrlP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p>
                              <m:sSupPr>
                                <m:ctrlP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  <m:t>( </m:t>
                                </m:r>
                                <m:sSub>
                                  <m:sSubPr>
                                    <m:ctrlP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de-DE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sz="1400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de-DE" sz="14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acc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  <m:t> )</m:t>
                                </m:r>
                              </m:e>
                              <m:sup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num>
                      <m:den>
                        <m:nary>
                          <m:naryPr>
                            <m:chr m:val="∑"/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de-DE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p>
                              <m:sSupPr>
                                <m:ctrlPr>
                                  <a:rPr lang="de-DE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( </m:t>
                                </m:r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de-DE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sz="1400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de-DE" sz="14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acc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den>
                    </m:f>
                  </m:oMath>
                </a14:m>
                <a:r>
                  <a:rPr lang="en-US" sz="1400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74AADD60-EEDA-5264-E00D-694E11120B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540" y="2233209"/>
                <a:ext cx="1989535" cy="475066"/>
              </a:xfrm>
              <a:prstGeom prst="rect">
                <a:avLst/>
              </a:prstGeom>
              <a:blipFill>
                <a:blip r:embed="rId5"/>
                <a:stretch>
                  <a:fillRect t="-41026" b="-717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95FC1662-757C-466C-BE1E-278A6938943E}"/>
                  </a:ext>
                </a:extLst>
              </p:cNvPr>
              <p:cNvSpPr txBox="1"/>
              <p:nvPr/>
            </p:nvSpPr>
            <p:spPr>
              <a:xfrm>
                <a:off x="896540" y="2892422"/>
                <a:ext cx="3556398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de-DE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= 1: Perfect Explanation By the Model</a:t>
                </a:r>
              </a:p>
            </p:txBody>
          </p:sp>
        </mc:Choice>
        <mc:Fallback xmlns="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95FC1662-757C-466C-BE1E-278A693894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540" y="2892422"/>
                <a:ext cx="3556398" cy="307777"/>
              </a:xfrm>
              <a:prstGeom prst="rect">
                <a:avLst/>
              </a:prstGeom>
              <a:blipFill>
                <a:blip r:embed="rId6"/>
                <a:stretch>
                  <a:fillRect t="-1961" b="-196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0EF2270C-10F4-E710-3306-EFF7B1135227}"/>
                  </a:ext>
                </a:extLst>
              </p:cNvPr>
              <p:cNvSpPr txBox="1"/>
              <p:nvPr/>
            </p:nvSpPr>
            <p:spPr>
              <a:xfrm>
                <a:off x="896540" y="3175213"/>
                <a:ext cx="348496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de-DE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= 0: Model just uses the mean</a:t>
                </a:r>
              </a:p>
            </p:txBody>
          </p:sp>
        </mc:Choice>
        <mc:Fallback xmlns="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0EF2270C-10F4-E710-3306-EFF7B11352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540" y="3175213"/>
                <a:ext cx="3484960" cy="307777"/>
              </a:xfrm>
              <a:prstGeom prst="rect">
                <a:avLst/>
              </a:prstGeom>
              <a:blipFill>
                <a:blip r:embed="rId7"/>
                <a:stretch>
                  <a:fillRect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400501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2"/>
          <p:cNvSpPr txBox="1">
            <a:spLocks noGrp="1"/>
          </p:cNvSpPr>
          <p:nvPr>
            <p:ph type="title"/>
          </p:nvPr>
        </p:nvSpPr>
        <p:spPr>
          <a:xfrm>
            <a:off x="526594" y="330910"/>
            <a:ext cx="5678845" cy="452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AB3"/>
              </a:buClr>
              <a:buSzPts val="2400"/>
              <a:buFont typeface="Arial"/>
              <a:buNone/>
            </a:pPr>
            <a:r>
              <a:rPr lang="en-GB" sz="2400" dirty="0"/>
              <a:t>Random Variables and Density Functions</a:t>
            </a:r>
            <a:endParaRPr lang="en-GB" dirty="0"/>
          </a:p>
        </p:txBody>
      </p:sp>
      <p:sp>
        <p:nvSpPr>
          <p:cNvPr id="407" name="Google Shape;407;p2"/>
          <p:cNvSpPr txBox="1">
            <a:spLocks noGrp="1"/>
          </p:cNvSpPr>
          <p:nvPr>
            <p:ph type="sldNum" idx="12"/>
          </p:nvPr>
        </p:nvSpPr>
        <p:spPr>
          <a:xfrm>
            <a:off x="35496" y="4975579"/>
            <a:ext cx="337406" cy="1486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GB" smtClean="0"/>
              <a:t>2</a:t>
            </a:fld>
            <a:endParaRPr lang="en-GB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4803BE3C-35EF-1897-8EC2-732C638486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7378" y="1369231"/>
            <a:ext cx="830696" cy="830696"/>
          </a:xfrm>
          <a:prstGeom prst="rect">
            <a:avLst/>
          </a:prstGeom>
        </p:spPr>
      </p:pic>
      <p:pic>
        <p:nvPicPr>
          <p:cNvPr id="5" name="Grafik 4" descr="Hinzufügen">
            <a:extLst>
              <a:ext uri="{FF2B5EF4-FFF2-40B4-BE49-F238E27FC236}">
                <a16:creationId xmlns:a16="http://schemas.microsoft.com/office/drawing/2014/main" id="{C878DC71-169A-79A3-BBB9-9C5C0801CF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15197" y="1517178"/>
            <a:ext cx="378830" cy="378830"/>
          </a:xfrm>
          <a:prstGeom prst="rect">
            <a:avLst/>
          </a:prstGeom>
        </p:spPr>
      </p:pic>
      <p:pic>
        <p:nvPicPr>
          <p:cNvPr id="7" name="Grafik 6" descr="Nadel">
            <a:extLst>
              <a:ext uri="{FF2B5EF4-FFF2-40B4-BE49-F238E27FC236}">
                <a16:creationId xmlns:a16="http://schemas.microsoft.com/office/drawing/2014/main" id="{DC5B0C49-0D28-0075-0D7C-82D43FDE399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432168" y="1104240"/>
            <a:ext cx="643338" cy="643338"/>
          </a:xfrm>
          <a:prstGeom prst="rect">
            <a:avLst/>
          </a:prstGeom>
        </p:spPr>
      </p:pic>
      <p:sp>
        <p:nvSpPr>
          <p:cNvPr id="8" name="Pfeil: nach rechts 7">
            <a:extLst>
              <a:ext uri="{FF2B5EF4-FFF2-40B4-BE49-F238E27FC236}">
                <a16:creationId xmlns:a16="http://schemas.microsoft.com/office/drawing/2014/main" id="{5AC383CD-4AE9-9C82-B29B-9FFE6A0BE01A}"/>
              </a:ext>
            </a:extLst>
          </p:cNvPr>
          <p:cNvSpPr/>
          <p:nvPr/>
        </p:nvSpPr>
        <p:spPr>
          <a:xfrm>
            <a:off x="2328956" y="1699511"/>
            <a:ext cx="347565" cy="8137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088F225B-016B-1046-8807-195E2D979D14}"/>
              </a:ext>
            </a:extLst>
          </p:cNvPr>
          <p:cNvSpPr txBox="1"/>
          <p:nvPr/>
        </p:nvSpPr>
        <p:spPr>
          <a:xfrm>
            <a:off x="2495722" y="1102750"/>
            <a:ext cx="17146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Some Very </a:t>
            </a:r>
          </a:p>
          <a:p>
            <a:pPr algn="ctr"/>
            <a:r>
              <a:rPr lang="en-GB" sz="1200" dirty="0"/>
              <a:t>Important Parameter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291F16BB-D85A-163C-1451-19817A37CDDA}"/>
              </a:ext>
            </a:extLst>
          </p:cNvPr>
          <p:cNvSpPr txBox="1"/>
          <p:nvPr/>
        </p:nvSpPr>
        <p:spPr>
          <a:xfrm>
            <a:off x="2760500" y="1466492"/>
            <a:ext cx="11821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0.98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164E4363-49B7-9AF9-F619-739A10BEB9D9}"/>
              </a:ext>
            </a:extLst>
          </p:cNvPr>
          <p:cNvSpPr txBox="1"/>
          <p:nvPr/>
        </p:nvSpPr>
        <p:spPr>
          <a:xfrm>
            <a:off x="1484441" y="1559745"/>
            <a:ext cx="8173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Drug A</a:t>
            </a:r>
          </a:p>
        </p:txBody>
      </p:sp>
      <p:pic>
        <p:nvPicPr>
          <p:cNvPr id="12" name="Grafik 11" descr="Hinzufügen">
            <a:extLst>
              <a:ext uri="{FF2B5EF4-FFF2-40B4-BE49-F238E27FC236}">
                <a16:creationId xmlns:a16="http://schemas.microsoft.com/office/drawing/2014/main" id="{428F0316-80AF-DBAD-3C74-BC6BEA88A6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24060" y="2434662"/>
            <a:ext cx="378830" cy="378830"/>
          </a:xfrm>
          <a:prstGeom prst="rect">
            <a:avLst/>
          </a:prstGeom>
        </p:spPr>
      </p:pic>
      <p:pic>
        <p:nvPicPr>
          <p:cNvPr id="13" name="Grafik 12" descr="Nadel">
            <a:extLst>
              <a:ext uri="{FF2B5EF4-FFF2-40B4-BE49-F238E27FC236}">
                <a16:creationId xmlns:a16="http://schemas.microsoft.com/office/drawing/2014/main" id="{7CEFEB9A-B380-E798-931E-C3608E9EA32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441030" y="2029183"/>
            <a:ext cx="643338" cy="643338"/>
          </a:xfrm>
          <a:prstGeom prst="rect">
            <a:avLst/>
          </a:prstGeom>
        </p:spPr>
      </p:pic>
      <p:sp>
        <p:nvSpPr>
          <p:cNvPr id="14" name="Pfeil: nach rechts 13">
            <a:extLst>
              <a:ext uri="{FF2B5EF4-FFF2-40B4-BE49-F238E27FC236}">
                <a16:creationId xmlns:a16="http://schemas.microsoft.com/office/drawing/2014/main" id="{AD1521C5-EF8D-70D6-237E-6DB22FAB8C7C}"/>
              </a:ext>
            </a:extLst>
          </p:cNvPr>
          <p:cNvSpPr/>
          <p:nvPr/>
        </p:nvSpPr>
        <p:spPr>
          <a:xfrm>
            <a:off x="2328956" y="2607443"/>
            <a:ext cx="347565" cy="8137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BED9696B-25BA-2145-29E3-12ABC1135B5E}"/>
              </a:ext>
            </a:extLst>
          </p:cNvPr>
          <p:cNvSpPr txBox="1"/>
          <p:nvPr/>
        </p:nvSpPr>
        <p:spPr>
          <a:xfrm>
            <a:off x="2760500" y="2387375"/>
            <a:ext cx="11821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0.03</a:t>
            </a: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919FE8F3-DD7F-8F5C-AAF3-DB5660170D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6241" y="2281996"/>
            <a:ext cx="830696" cy="830696"/>
          </a:xfrm>
          <a:prstGeom prst="rect">
            <a:avLst/>
          </a:prstGeom>
        </p:spPr>
      </p:pic>
      <p:sp>
        <p:nvSpPr>
          <p:cNvPr id="21" name="Pfeil: nach rechts 20">
            <a:extLst>
              <a:ext uri="{FF2B5EF4-FFF2-40B4-BE49-F238E27FC236}">
                <a16:creationId xmlns:a16="http://schemas.microsoft.com/office/drawing/2014/main" id="{0344E530-D2BE-61B3-1C60-57BA29AFCDC2}"/>
              </a:ext>
            </a:extLst>
          </p:cNvPr>
          <p:cNvSpPr/>
          <p:nvPr/>
        </p:nvSpPr>
        <p:spPr>
          <a:xfrm>
            <a:off x="2324414" y="3554729"/>
            <a:ext cx="347565" cy="8137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2C9E243F-B123-5C50-839D-43A721CC0C3B}"/>
              </a:ext>
            </a:extLst>
          </p:cNvPr>
          <p:cNvSpPr txBox="1"/>
          <p:nvPr/>
        </p:nvSpPr>
        <p:spPr>
          <a:xfrm>
            <a:off x="2760500" y="3326353"/>
            <a:ext cx="11821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0.58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A374131D-3160-7175-3638-A10E0DEBFD3E}"/>
              </a:ext>
            </a:extLst>
          </p:cNvPr>
          <p:cNvSpPr txBox="1"/>
          <p:nvPr/>
        </p:nvSpPr>
        <p:spPr>
          <a:xfrm>
            <a:off x="983484" y="3595415"/>
            <a:ext cx="15407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Control Group</a:t>
            </a:r>
          </a:p>
        </p:txBody>
      </p:sp>
      <p:pic>
        <p:nvPicPr>
          <p:cNvPr id="24" name="Grafik 23">
            <a:extLst>
              <a:ext uri="{FF2B5EF4-FFF2-40B4-BE49-F238E27FC236}">
                <a16:creationId xmlns:a16="http://schemas.microsoft.com/office/drawing/2014/main" id="{6B649366-356D-8029-4E4B-A7F48A715F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42879" y="2976729"/>
            <a:ext cx="830696" cy="830696"/>
          </a:xfrm>
          <a:prstGeom prst="rect">
            <a:avLst/>
          </a:prstGeom>
        </p:spPr>
      </p:pic>
      <p:pic>
        <p:nvPicPr>
          <p:cNvPr id="27" name="Grafik 26" descr="Mikroskop">
            <a:extLst>
              <a:ext uri="{FF2B5EF4-FFF2-40B4-BE49-F238E27FC236}">
                <a16:creationId xmlns:a16="http://schemas.microsoft.com/office/drawing/2014/main" id="{2BD624E3-3C6C-CC72-9A6B-C3767450097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244541" y="1143668"/>
            <a:ext cx="451126" cy="451126"/>
          </a:xfrm>
          <a:prstGeom prst="rect">
            <a:avLst/>
          </a:prstGeom>
        </p:spPr>
      </p:pic>
      <p:sp>
        <p:nvSpPr>
          <p:cNvPr id="28" name="Textfeld 27">
            <a:extLst>
              <a:ext uri="{FF2B5EF4-FFF2-40B4-BE49-F238E27FC236}">
                <a16:creationId xmlns:a16="http://schemas.microsoft.com/office/drawing/2014/main" id="{A4E45B50-ABAE-1197-E1EB-1E36FE3C9635}"/>
              </a:ext>
            </a:extLst>
          </p:cNvPr>
          <p:cNvSpPr txBox="1"/>
          <p:nvPr/>
        </p:nvSpPr>
        <p:spPr>
          <a:xfrm>
            <a:off x="1504873" y="2475911"/>
            <a:ext cx="11821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Drug B</a:t>
            </a:r>
          </a:p>
        </p:txBody>
      </p:sp>
      <p:pic>
        <p:nvPicPr>
          <p:cNvPr id="29" name="Grafik 28">
            <a:extLst>
              <a:ext uri="{FF2B5EF4-FFF2-40B4-BE49-F238E27FC236}">
                <a16:creationId xmlns:a16="http://schemas.microsoft.com/office/drawing/2014/main" id="{6504CC1A-9402-5622-9C45-0369018320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01431" y="1825398"/>
            <a:ext cx="415348" cy="415348"/>
          </a:xfrm>
          <a:prstGeom prst="rect">
            <a:avLst/>
          </a:prstGeom>
        </p:spPr>
      </p:pic>
      <p:pic>
        <p:nvPicPr>
          <p:cNvPr id="387" name="Grafik 386" descr="Nadel">
            <a:extLst>
              <a:ext uri="{FF2B5EF4-FFF2-40B4-BE49-F238E27FC236}">
                <a16:creationId xmlns:a16="http://schemas.microsoft.com/office/drawing/2014/main" id="{F04CF52E-E83C-04C9-DB31-6FD09D5C261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209105" y="1770688"/>
            <a:ext cx="251374" cy="251374"/>
          </a:xfrm>
          <a:prstGeom prst="rect">
            <a:avLst/>
          </a:prstGeom>
        </p:spPr>
      </p:pic>
      <p:pic>
        <p:nvPicPr>
          <p:cNvPr id="389" name="Grafik 388">
            <a:extLst>
              <a:ext uri="{FF2B5EF4-FFF2-40B4-BE49-F238E27FC236}">
                <a16:creationId xmlns:a16="http://schemas.microsoft.com/office/drawing/2014/main" id="{6E285509-1FA1-A1E3-D263-346201D590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52805" y="2116964"/>
            <a:ext cx="415348" cy="415348"/>
          </a:xfrm>
          <a:prstGeom prst="rect">
            <a:avLst/>
          </a:prstGeom>
        </p:spPr>
      </p:pic>
      <p:pic>
        <p:nvPicPr>
          <p:cNvPr id="390" name="Grafik 389" descr="Nadel">
            <a:extLst>
              <a:ext uri="{FF2B5EF4-FFF2-40B4-BE49-F238E27FC236}">
                <a16:creationId xmlns:a16="http://schemas.microsoft.com/office/drawing/2014/main" id="{B70297D1-C4A3-DBB8-E751-0F203D4C011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479" y="2062254"/>
            <a:ext cx="251374" cy="251374"/>
          </a:xfrm>
          <a:prstGeom prst="rect">
            <a:avLst/>
          </a:prstGeom>
        </p:spPr>
      </p:pic>
      <p:pic>
        <p:nvPicPr>
          <p:cNvPr id="391" name="Grafik 390">
            <a:extLst>
              <a:ext uri="{FF2B5EF4-FFF2-40B4-BE49-F238E27FC236}">
                <a16:creationId xmlns:a16="http://schemas.microsoft.com/office/drawing/2014/main" id="{211AA87D-DA92-A6EC-9FCE-B81F795F9A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57731" y="2465990"/>
            <a:ext cx="415348" cy="415348"/>
          </a:xfrm>
          <a:prstGeom prst="rect">
            <a:avLst/>
          </a:prstGeom>
        </p:spPr>
      </p:pic>
      <p:pic>
        <p:nvPicPr>
          <p:cNvPr id="392" name="Grafik 391" descr="Nadel">
            <a:extLst>
              <a:ext uri="{FF2B5EF4-FFF2-40B4-BE49-F238E27FC236}">
                <a16:creationId xmlns:a16="http://schemas.microsoft.com/office/drawing/2014/main" id="{C97769D1-63FF-89C2-9577-8BEEF0CD9DE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165405" y="2411280"/>
            <a:ext cx="251374" cy="251374"/>
          </a:xfrm>
          <a:prstGeom prst="rect">
            <a:avLst/>
          </a:prstGeom>
        </p:spPr>
      </p:pic>
      <p:pic>
        <p:nvPicPr>
          <p:cNvPr id="393" name="Grafik 392">
            <a:extLst>
              <a:ext uri="{FF2B5EF4-FFF2-40B4-BE49-F238E27FC236}">
                <a16:creationId xmlns:a16="http://schemas.microsoft.com/office/drawing/2014/main" id="{3FABD191-31CA-5E01-2DE3-D94387CEC1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12942" y="2680224"/>
            <a:ext cx="415348" cy="415348"/>
          </a:xfrm>
          <a:prstGeom prst="rect">
            <a:avLst/>
          </a:prstGeom>
        </p:spPr>
      </p:pic>
      <p:pic>
        <p:nvPicPr>
          <p:cNvPr id="394" name="Grafik 393" descr="Nadel">
            <a:extLst>
              <a:ext uri="{FF2B5EF4-FFF2-40B4-BE49-F238E27FC236}">
                <a16:creationId xmlns:a16="http://schemas.microsoft.com/office/drawing/2014/main" id="{99668567-80A1-B7F4-7242-6B815BB50A2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520616" y="2625514"/>
            <a:ext cx="251374" cy="251374"/>
          </a:xfrm>
          <a:prstGeom prst="rect">
            <a:avLst/>
          </a:prstGeom>
        </p:spPr>
      </p:pic>
      <p:pic>
        <p:nvPicPr>
          <p:cNvPr id="395" name="Grafik 394">
            <a:extLst>
              <a:ext uri="{FF2B5EF4-FFF2-40B4-BE49-F238E27FC236}">
                <a16:creationId xmlns:a16="http://schemas.microsoft.com/office/drawing/2014/main" id="{15B370FB-0836-8346-8820-1AE3EA860C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53894" y="3007915"/>
            <a:ext cx="415348" cy="415348"/>
          </a:xfrm>
          <a:prstGeom prst="rect">
            <a:avLst/>
          </a:prstGeom>
        </p:spPr>
      </p:pic>
      <p:pic>
        <p:nvPicPr>
          <p:cNvPr id="396" name="Grafik 395" descr="Nadel">
            <a:extLst>
              <a:ext uri="{FF2B5EF4-FFF2-40B4-BE49-F238E27FC236}">
                <a16:creationId xmlns:a16="http://schemas.microsoft.com/office/drawing/2014/main" id="{8089B52B-A4F0-DC76-F3EC-141E5EE995C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061568" y="2953205"/>
            <a:ext cx="251374" cy="251374"/>
          </a:xfrm>
          <a:prstGeom prst="rect">
            <a:avLst/>
          </a:prstGeom>
        </p:spPr>
      </p:pic>
      <p:pic>
        <p:nvPicPr>
          <p:cNvPr id="397" name="Grafik 396">
            <a:extLst>
              <a:ext uri="{FF2B5EF4-FFF2-40B4-BE49-F238E27FC236}">
                <a16:creationId xmlns:a16="http://schemas.microsoft.com/office/drawing/2014/main" id="{D311CA53-3BF6-F3BD-67B5-00FD651123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65405" y="3269439"/>
            <a:ext cx="415348" cy="415348"/>
          </a:xfrm>
          <a:prstGeom prst="rect">
            <a:avLst/>
          </a:prstGeom>
        </p:spPr>
      </p:pic>
      <p:pic>
        <p:nvPicPr>
          <p:cNvPr id="398" name="Grafik 397" descr="Nadel">
            <a:extLst>
              <a:ext uri="{FF2B5EF4-FFF2-40B4-BE49-F238E27FC236}">
                <a16:creationId xmlns:a16="http://schemas.microsoft.com/office/drawing/2014/main" id="{3EE606AA-F797-6D72-EAF8-43E5003C52A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373079" y="3214729"/>
            <a:ext cx="251374" cy="251374"/>
          </a:xfrm>
          <a:prstGeom prst="rect">
            <a:avLst/>
          </a:prstGeom>
        </p:spPr>
      </p:pic>
      <p:sp>
        <p:nvSpPr>
          <p:cNvPr id="399" name="Textfeld 398">
            <a:extLst>
              <a:ext uri="{FF2B5EF4-FFF2-40B4-BE49-F238E27FC236}">
                <a16:creationId xmlns:a16="http://schemas.microsoft.com/office/drawing/2014/main" id="{785351D0-4B15-7D02-AC7F-09D956FD7E64}"/>
              </a:ext>
            </a:extLst>
          </p:cNvPr>
          <p:cNvSpPr txBox="1"/>
          <p:nvPr/>
        </p:nvSpPr>
        <p:spPr>
          <a:xfrm>
            <a:off x="4301758" y="1325868"/>
            <a:ext cx="215155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/>
              <a:t>Sample Space</a:t>
            </a:r>
          </a:p>
          <a:p>
            <a:pPr algn="ctr"/>
            <a:r>
              <a:rPr lang="de-DE" sz="800" dirty="0"/>
              <a:t>(e.g. </a:t>
            </a:r>
            <a:r>
              <a:rPr lang="en-US" sz="800" dirty="0"/>
              <a:t>all cells that were treated with drug A</a:t>
            </a:r>
            <a:r>
              <a:rPr lang="de-DE" sz="800" dirty="0"/>
              <a:t>)</a:t>
            </a:r>
          </a:p>
        </p:txBody>
      </p:sp>
      <p:cxnSp>
        <p:nvCxnSpPr>
          <p:cNvPr id="401" name="Gerader Verbinder 400">
            <a:extLst>
              <a:ext uri="{FF2B5EF4-FFF2-40B4-BE49-F238E27FC236}">
                <a16:creationId xmlns:a16="http://schemas.microsoft.com/office/drawing/2014/main" id="{A1D48DCF-4993-10D8-7E23-E88F44AA952B}"/>
              </a:ext>
            </a:extLst>
          </p:cNvPr>
          <p:cNvCxnSpPr>
            <a:cxnSpLocks/>
          </p:cNvCxnSpPr>
          <p:nvPr/>
        </p:nvCxnSpPr>
        <p:spPr>
          <a:xfrm flipH="1">
            <a:off x="7374562" y="1677371"/>
            <a:ext cx="2249" cy="22874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8" name="Gerader Verbinder 407">
            <a:extLst>
              <a:ext uri="{FF2B5EF4-FFF2-40B4-BE49-F238E27FC236}">
                <a16:creationId xmlns:a16="http://schemas.microsoft.com/office/drawing/2014/main" id="{77B6FB69-1F23-FA6E-826D-EBC753F3DB7E}"/>
              </a:ext>
            </a:extLst>
          </p:cNvPr>
          <p:cNvCxnSpPr>
            <a:cxnSpLocks/>
          </p:cNvCxnSpPr>
          <p:nvPr/>
        </p:nvCxnSpPr>
        <p:spPr>
          <a:xfrm>
            <a:off x="7376811" y="1677369"/>
            <a:ext cx="134808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3" name="Gerader Verbinder 412">
            <a:extLst>
              <a:ext uri="{FF2B5EF4-FFF2-40B4-BE49-F238E27FC236}">
                <a16:creationId xmlns:a16="http://schemas.microsoft.com/office/drawing/2014/main" id="{680D6F46-491D-06DF-7381-F861B17FD1B2}"/>
              </a:ext>
            </a:extLst>
          </p:cNvPr>
          <p:cNvCxnSpPr>
            <a:cxnSpLocks/>
          </p:cNvCxnSpPr>
          <p:nvPr/>
        </p:nvCxnSpPr>
        <p:spPr>
          <a:xfrm>
            <a:off x="5416779" y="2029183"/>
            <a:ext cx="1958089" cy="602404"/>
          </a:xfrm>
          <a:prstGeom prst="line">
            <a:avLst/>
          </a:prstGeom>
          <a:ln w="9525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15" name="Gerader Verbinder 414">
            <a:extLst>
              <a:ext uri="{FF2B5EF4-FFF2-40B4-BE49-F238E27FC236}">
                <a16:creationId xmlns:a16="http://schemas.microsoft.com/office/drawing/2014/main" id="{DA157473-4237-B78E-6AF0-2125E76160D4}"/>
              </a:ext>
            </a:extLst>
          </p:cNvPr>
          <p:cNvCxnSpPr>
            <a:cxnSpLocks/>
          </p:cNvCxnSpPr>
          <p:nvPr/>
        </p:nvCxnSpPr>
        <p:spPr>
          <a:xfrm>
            <a:off x="5668153" y="2317138"/>
            <a:ext cx="1706715" cy="690777"/>
          </a:xfrm>
          <a:prstGeom prst="line">
            <a:avLst/>
          </a:prstGeom>
          <a:ln w="9525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17" name="Gerader Verbinder 416">
            <a:extLst>
              <a:ext uri="{FF2B5EF4-FFF2-40B4-BE49-F238E27FC236}">
                <a16:creationId xmlns:a16="http://schemas.microsoft.com/office/drawing/2014/main" id="{61B29F13-06AC-EE23-BF68-09AD7AE18827}"/>
              </a:ext>
            </a:extLst>
          </p:cNvPr>
          <p:cNvCxnSpPr>
            <a:cxnSpLocks/>
          </p:cNvCxnSpPr>
          <p:nvPr/>
        </p:nvCxnSpPr>
        <p:spPr>
          <a:xfrm flipV="1">
            <a:off x="5373079" y="2029183"/>
            <a:ext cx="2003732" cy="643338"/>
          </a:xfrm>
          <a:prstGeom prst="line">
            <a:avLst/>
          </a:prstGeom>
          <a:ln w="9525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19" name="Gerader Verbinder 418">
            <a:extLst>
              <a:ext uri="{FF2B5EF4-FFF2-40B4-BE49-F238E27FC236}">
                <a16:creationId xmlns:a16="http://schemas.microsoft.com/office/drawing/2014/main" id="{BE67F661-1BF0-DC2E-939F-E0815954FD4D}"/>
              </a:ext>
            </a:extLst>
          </p:cNvPr>
          <p:cNvCxnSpPr>
            <a:cxnSpLocks/>
            <a:endCxn id="453" idx="1"/>
          </p:cNvCxnSpPr>
          <p:nvPr/>
        </p:nvCxnSpPr>
        <p:spPr>
          <a:xfrm>
            <a:off x="5711853" y="2887898"/>
            <a:ext cx="1608040" cy="550159"/>
          </a:xfrm>
          <a:prstGeom prst="line">
            <a:avLst/>
          </a:prstGeom>
          <a:ln w="9525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25" name="Gerader Verbinder 424">
            <a:extLst>
              <a:ext uri="{FF2B5EF4-FFF2-40B4-BE49-F238E27FC236}">
                <a16:creationId xmlns:a16="http://schemas.microsoft.com/office/drawing/2014/main" id="{F840D39C-E95B-5B66-A5A0-852DC95DE72D}"/>
              </a:ext>
            </a:extLst>
          </p:cNvPr>
          <p:cNvCxnSpPr>
            <a:cxnSpLocks/>
            <a:endCxn id="432" idx="2"/>
          </p:cNvCxnSpPr>
          <p:nvPr/>
        </p:nvCxnSpPr>
        <p:spPr>
          <a:xfrm flipV="1">
            <a:off x="5265543" y="3143109"/>
            <a:ext cx="2074177" cy="71620"/>
          </a:xfrm>
          <a:prstGeom prst="line">
            <a:avLst/>
          </a:prstGeom>
          <a:ln w="9525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27" name="Gerader Verbinder 426">
            <a:extLst>
              <a:ext uri="{FF2B5EF4-FFF2-40B4-BE49-F238E27FC236}">
                <a16:creationId xmlns:a16="http://schemas.microsoft.com/office/drawing/2014/main" id="{90995EAA-702F-6660-4C05-D1B6632540BF}"/>
              </a:ext>
            </a:extLst>
          </p:cNvPr>
          <p:cNvCxnSpPr/>
          <p:nvPr/>
        </p:nvCxnSpPr>
        <p:spPr>
          <a:xfrm>
            <a:off x="5580753" y="3486697"/>
            <a:ext cx="1794115" cy="310484"/>
          </a:xfrm>
          <a:prstGeom prst="line">
            <a:avLst/>
          </a:prstGeom>
          <a:ln w="9525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28" name="Ellipse 427">
            <a:extLst>
              <a:ext uri="{FF2B5EF4-FFF2-40B4-BE49-F238E27FC236}">
                <a16:creationId xmlns:a16="http://schemas.microsoft.com/office/drawing/2014/main" id="{1ABEC2CD-A2C8-D8A2-8C6E-16362F84F0A7}"/>
              </a:ext>
            </a:extLst>
          </p:cNvPr>
          <p:cNvSpPr/>
          <p:nvPr/>
        </p:nvSpPr>
        <p:spPr>
          <a:xfrm>
            <a:off x="7342728" y="1998116"/>
            <a:ext cx="64279" cy="69414"/>
          </a:xfrm>
          <a:prstGeom prst="ellipse">
            <a:avLst/>
          </a:prstGeom>
          <a:ln w="6350"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29" name="Ellipse 428">
            <a:extLst>
              <a:ext uri="{FF2B5EF4-FFF2-40B4-BE49-F238E27FC236}">
                <a16:creationId xmlns:a16="http://schemas.microsoft.com/office/drawing/2014/main" id="{CADCB500-658D-66B0-0BE7-14FA390C8870}"/>
              </a:ext>
            </a:extLst>
          </p:cNvPr>
          <p:cNvSpPr/>
          <p:nvPr/>
        </p:nvSpPr>
        <p:spPr>
          <a:xfrm>
            <a:off x="7342728" y="2593112"/>
            <a:ext cx="64279" cy="69414"/>
          </a:xfrm>
          <a:prstGeom prst="ellipse">
            <a:avLst/>
          </a:prstGeom>
          <a:ln w="6350"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30" name="Ellipse 429">
            <a:extLst>
              <a:ext uri="{FF2B5EF4-FFF2-40B4-BE49-F238E27FC236}">
                <a16:creationId xmlns:a16="http://schemas.microsoft.com/office/drawing/2014/main" id="{72F55701-1339-A160-D28E-5EC51A502215}"/>
              </a:ext>
            </a:extLst>
          </p:cNvPr>
          <p:cNvSpPr/>
          <p:nvPr/>
        </p:nvSpPr>
        <p:spPr>
          <a:xfrm>
            <a:off x="7342728" y="2965734"/>
            <a:ext cx="64279" cy="69414"/>
          </a:xfrm>
          <a:prstGeom prst="ellipse">
            <a:avLst/>
          </a:prstGeom>
          <a:ln w="6350"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31" name="Ellipse 430">
            <a:extLst>
              <a:ext uri="{FF2B5EF4-FFF2-40B4-BE49-F238E27FC236}">
                <a16:creationId xmlns:a16="http://schemas.microsoft.com/office/drawing/2014/main" id="{E2236C9C-6EC3-736E-A0BA-DE2BB36E5B43}"/>
              </a:ext>
            </a:extLst>
          </p:cNvPr>
          <p:cNvSpPr/>
          <p:nvPr/>
        </p:nvSpPr>
        <p:spPr>
          <a:xfrm>
            <a:off x="7339720" y="3407263"/>
            <a:ext cx="64279" cy="69414"/>
          </a:xfrm>
          <a:prstGeom prst="ellipse">
            <a:avLst/>
          </a:prstGeom>
          <a:ln w="6350"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32" name="Ellipse 431">
            <a:extLst>
              <a:ext uri="{FF2B5EF4-FFF2-40B4-BE49-F238E27FC236}">
                <a16:creationId xmlns:a16="http://schemas.microsoft.com/office/drawing/2014/main" id="{B0882843-D35A-29F9-7CF9-AE7E5A9F5B6D}"/>
              </a:ext>
            </a:extLst>
          </p:cNvPr>
          <p:cNvSpPr/>
          <p:nvPr/>
        </p:nvSpPr>
        <p:spPr>
          <a:xfrm>
            <a:off x="7339720" y="3108402"/>
            <a:ext cx="64279" cy="69414"/>
          </a:xfrm>
          <a:prstGeom prst="ellipse">
            <a:avLst/>
          </a:prstGeom>
          <a:ln w="6350"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33" name="Ellipse 432">
            <a:extLst>
              <a:ext uri="{FF2B5EF4-FFF2-40B4-BE49-F238E27FC236}">
                <a16:creationId xmlns:a16="http://schemas.microsoft.com/office/drawing/2014/main" id="{AC173DDC-7C4A-1A7A-0E6B-EFA7217F6A55}"/>
              </a:ext>
            </a:extLst>
          </p:cNvPr>
          <p:cNvSpPr/>
          <p:nvPr/>
        </p:nvSpPr>
        <p:spPr>
          <a:xfrm>
            <a:off x="7342423" y="3762110"/>
            <a:ext cx="64279" cy="69414"/>
          </a:xfrm>
          <a:prstGeom prst="ellipse">
            <a:avLst/>
          </a:prstGeom>
          <a:ln w="6350"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444" name="Grafik 443">
            <a:extLst>
              <a:ext uri="{FF2B5EF4-FFF2-40B4-BE49-F238E27FC236}">
                <a16:creationId xmlns:a16="http://schemas.microsoft.com/office/drawing/2014/main" id="{60C0D922-550D-719D-0941-28F2BB27DA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42033" y="2344954"/>
            <a:ext cx="415348" cy="415348"/>
          </a:xfrm>
          <a:prstGeom prst="rect">
            <a:avLst/>
          </a:prstGeom>
        </p:spPr>
      </p:pic>
      <p:pic>
        <p:nvPicPr>
          <p:cNvPr id="445" name="Grafik 444" descr="Nadel">
            <a:extLst>
              <a:ext uri="{FF2B5EF4-FFF2-40B4-BE49-F238E27FC236}">
                <a16:creationId xmlns:a16="http://schemas.microsoft.com/office/drawing/2014/main" id="{0279167C-6B8B-092C-A16C-79C12E46264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849707" y="2290244"/>
            <a:ext cx="251374" cy="251374"/>
          </a:xfrm>
          <a:prstGeom prst="rect">
            <a:avLst/>
          </a:prstGeom>
        </p:spPr>
      </p:pic>
      <p:cxnSp>
        <p:nvCxnSpPr>
          <p:cNvPr id="447" name="Gerader Verbinder 446">
            <a:extLst>
              <a:ext uri="{FF2B5EF4-FFF2-40B4-BE49-F238E27FC236}">
                <a16:creationId xmlns:a16="http://schemas.microsoft.com/office/drawing/2014/main" id="{A6470916-24CC-0F19-3884-43B4776DE4CD}"/>
              </a:ext>
            </a:extLst>
          </p:cNvPr>
          <p:cNvCxnSpPr/>
          <p:nvPr/>
        </p:nvCxnSpPr>
        <p:spPr>
          <a:xfrm>
            <a:off x="6057381" y="2541618"/>
            <a:ext cx="1317181" cy="673111"/>
          </a:xfrm>
          <a:prstGeom prst="line">
            <a:avLst/>
          </a:prstGeom>
          <a:ln w="9525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48" name="Ellipse 447">
            <a:extLst>
              <a:ext uri="{FF2B5EF4-FFF2-40B4-BE49-F238E27FC236}">
                <a16:creationId xmlns:a16="http://schemas.microsoft.com/office/drawing/2014/main" id="{828573E3-B8A6-DE62-7FE7-8FE186062390}"/>
              </a:ext>
            </a:extLst>
          </p:cNvPr>
          <p:cNvSpPr/>
          <p:nvPr/>
        </p:nvSpPr>
        <p:spPr>
          <a:xfrm>
            <a:off x="7339720" y="3177816"/>
            <a:ext cx="64279" cy="69414"/>
          </a:xfrm>
          <a:prstGeom prst="ellipse">
            <a:avLst/>
          </a:prstGeom>
          <a:ln w="6350"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49" name="Textfeld 448">
            <a:extLst>
              <a:ext uri="{FF2B5EF4-FFF2-40B4-BE49-F238E27FC236}">
                <a16:creationId xmlns:a16="http://schemas.microsoft.com/office/drawing/2014/main" id="{6FE1A117-1B49-7837-ACC2-AF4071D4719F}"/>
              </a:ext>
            </a:extLst>
          </p:cNvPr>
          <p:cNvSpPr txBox="1"/>
          <p:nvPr/>
        </p:nvSpPr>
        <p:spPr>
          <a:xfrm>
            <a:off x="7322660" y="1886515"/>
            <a:ext cx="42579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/>
              <a:t>0.03</a:t>
            </a:r>
          </a:p>
        </p:txBody>
      </p:sp>
      <p:sp>
        <p:nvSpPr>
          <p:cNvPr id="450" name="Textfeld 449">
            <a:extLst>
              <a:ext uri="{FF2B5EF4-FFF2-40B4-BE49-F238E27FC236}">
                <a16:creationId xmlns:a16="http://schemas.microsoft.com/office/drawing/2014/main" id="{773159A7-1A84-CEC9-85C4-DE1DC136CB7F}"/>
              </a:ext>
            </a:extLst>
          </p:cNvPr>
          <p:cNvSpPr txBox="1"/>
          <p:nvPr/>
        </p:nvSpPr>
        <p:spPr>
          <a:xfrm>
            <a:off x="7321028" y="2455043"/>
            <a:ext cx="42579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/>
              <a:t>0.45</a:t>
            </a:r>
          </a:p>
        </p:txBody>
      </p:sp>
      <p:sp>
        <p:nvSpPr>
          <p:cNvPr id="451" name="Textfeld 450">
            <a:extLst>
              <a:ext uri="{FF2B5EF4-FFF2-40B4-BE49-F238E27FC236}">
                <a16:creationId xmlns:a16="http://schemas.microsoft.com/office/drawing/2014/main" id="{48A7D136-D3E8-9986-CFA9-070782F5C00D}"/>
              </a:ext>
            </a:extLst>
          </p:cNvPr>
          <p:cNvSpPr txBox="1"/>
          <p:nvPr/>
        </p:nvSpPr>
        <p:spPr>
          <a:xfrm>
            <a:off x="7319894" y="2832372"/>
            <a:ext cx="42579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/>
              <a:t>0.53</a:t>
            </a:r>
          </a:p>
        </p:txBody>
      </p:sp>
      <p:sp>
        <p:nvSpPr>
          <p:cNvPr id="452" name="Textfeld 451">
            <a:extLst>
              <a:ext uri="{FF2B5EF4-FFF2-40B4-BE49-F238E27FC236}">
                <a16:creationId xmlns:a16="http://schemas.microsoft.com/office/drawing/2014/main" id="{F261DEC0-CEA4-D3FB-F101-B5DAB7BA84F9}"/>
              </a:ext>
            </a:extLst>
          </p:cNvPr>
          <p:cNvSpPr txBox="1"/>
          <p:nvPr/>
        </p:nvSpPr>
        <p:spPr>
          <a:xfrm>
            <a:off x="7326432" y="3027789"/>
            <a:ext cx="42579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/>
              <a:t>0.61</a:t>
            </a:r>
          </a:p>
        </p:txBody>
      </p:sp>
      <p:sp>
        <p:nvSpPr>
          <p:cNvPr id="453" name="Textfeld 452">
            <a:extLst>
              <a:ext uri="{FF2B5EF4-FFF2-40B4-BE49-F238E27FC236}">
                <a16:creationId xmlns:a16="http://schemas.microsoft.com/office/drawing/2014/main" id="{A65DCC15-C88D-697E-1D0F-CB057BDD81D4}"/>
              </a:ext>
            </a:extLst>
          </p:cNvPr>
          <p:cNvSpPr txBox="1"/>
          <p:nvPr/>
        </p:nvSpPr>
        <p:spPr>
          <a:xfrm>
            <a:off x="7319893" y="3330335"/>
            <a:ext cx="42579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/>
              <a:t>0.71</a:t>
            </a:r>
          </a:p>
        </p:txBody>
      </p:sp>
      <p:sp>
        <p:nvSpPr>
          <p:cNvPr id="454" name="Textfeld 453">
            <a:extLst>
              <a:ext uri="{FF2B5EF4-FFF2-40B4-BE49-F238E27FC236}">
                <a16:creationId xmlns:a16="http://schemas.microsoft.com/office/drawing/2014/main" id="{559B6709-D39D-6E3E-F01C-CF4FAD3456C7}"/>
              </a:ext>
            </a:extLst>
          </p:cNvPr>
          <p:cNvSpPr txBox="1"/>
          <p:nvPr/>
        </p:nvSpPr>
        <p:spPr>
          <a:xfrm>
            <a:off x="7321027" y="3124972"/>
            <a:ext cx="42579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/>
              <a:t>0.65</a:t>
            </a:r>
          </a:p>
        </p:txBody>
      </p:sp>
      <p:sp>
        <p:nvSpPr>
          <p:cNvPr id="455" name="Textfeld 454">
            <a:extLst>
              <a:ext uri="{FF2B5EF4-FFF2-40B4-BE49-F238E27FC236}">
                <a16:creationId xmlns:a16="http://schemas.microsoft.com/office/drawing/2014/main" id="{92F0D149-672B-709B-887C-65DA88BE54A7}"/>
              </a:ext>
            </a:extLst>
          </p:cNvPr>
          <p:cNvSpPr txBox="1"/>
          <p:nvPr/>
        </p:nvSpPr>
        <p:spPr>
          <a:xfrm>
            <a:off x="7319893" y="3615129"/>
            <a:ext cx="42579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/>
              <a:t>0.99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7" name="Textfeld 456">
                <a:extLst>
                  <a:ext uri="{FF2B5EF4-FFF2-40B4-BE49-F238E27FC236}">
                    <a16:creationId xmlns:a16="http://schemas.microsoft.com/office/drawing/2014/main" id="{9365C439-D25F-2A14-E4D0-C67CC7EB0221}"/>
                  </a:ext>
                </a:extLst>
              </p:cNvPr>
              <p:cNvSpPr txBox="1"/>
              <p:nvPr/>
            </p:nvSpPr>
            <p:spPr>
              <a:xfrm>
                <a:off x="6057381" y="1883329"/>
                <a:ext cx="903774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𝑋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        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  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457" name="Textfeld 456">
                <a:extLst>
                  <a:ext uri="{FF2B5EF4-FFF2-40B4-BE49-F238E27FC236}">
                    <a16:creationId xmlns:a16="http://schemas.microsoft.com/office/drawing/2014/main" id="{9365C439-D25F-2A14-E4D0-C67CC7EB02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7381" y="1883329"/>
                <a:ext cx="903774" cy="215444"/>
              </a:xfrm>
              <a:prstGeom prst="rect">
                <a:avLst/>
              </a:prstGeom>
              <a:blipFill>
                <a:blip r:embed="rId13"/>
                <a:stretch>
                  <a:fillRect l="-3378" b="-857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58" name="Grafik 457">
            <a:extLst>
              <a:ext uri="{FF2B5EF4-FFF2-40B4-BE49-F238E27FC236}">
                <a16:creationId xmlns:a16="http://schemas.microsoft.com/office/drawing/2014/main" id="{75134B90-3622-5085-4C35-342202699A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05439" y="1793294"/>
            <a:ext cx="415348" cy="415348"/>
          </a:xfrm>
          <a:prstGeom prst="rect">
            <a:avLst/>
          </a:prstGeom>
        </p:spPr>
      </p:pic>
      <p:pic>
        <p:nvPicPr>
          <p:cNvPr id="459" name="Grafik 458" descr="Nadel">
            <a:extLst>
              <a:ext uri="{FF2B5EF4-FFF2-40B4-BE49-F238E27FC236}">
                <a16:creationId xmlns:a16="http://schemas.microsoft.com/office/drawing/2014/main" id="{16759E42-D800-9F59-9FC6-C233814D0D0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140918" y="1787974"/>
            <a:ext cx="168131" cy="168131"/>
          </a:xfrm>
          <a:prstGeom prst="rect">
            <a:avLst/>
          </a:prstGeom>
        </p:spPr>
      </p:pic>
      <p:sp>
        <p:nvSpPr>
          <p:cNvPr id="460" name="Pfeil: nach rechts 459">
            <a:extLst>
              <a:ext uri="{FF2B5EF4-FFF2-40B4-BE49-F238E27FC236}">
                <a16:creationId xmlns:a16="http://schemas.microsoft.com/office/drawing/2014/main" id="{39504DB3-942C-2701-322D-D97CF2F14E47}"/>
              </a:ext>
            </a:extLst>
          </p:cNvPr>
          <p:cNvSpPr/>
          <p:nvPr/>
        </p:nvSpPr>
        <p:spPr>
          <a:xfrm>
            <a:off x="443006" y="4613206"/>
            <a:ext cx="347565" cy="8137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1" name="Textfeld 460">
                <a:extLst>
                  <a:ext uri="{FF2B5EF4-FFF2-40B4-BE49-F238E27FC236}">
                    <a16:creationId xmlns:a16="http://schemas.microsoft.com/office/drawing/2014/main" id="{B41E4C92-B2B6-1C28-C315-EEB3813FF7E9}"/>
                  </a:ext>
                </a:extLst>
              </p:cNvPr>
              <p:cNvSpPr txBox="1"/>
              <p:nvPr/>
            </p:nvSpPr>
            <p:spPr>
              <a:xfrm>
                <a:off x="3528379" y="4546170"/>
                <a:ext cx="20633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461" name="Textfeld 460">
                <a:extLst>
                  <a:ext uri="{FF2B5EF4-FFF2-40B4-BE49-F238E27FC236}">
                    <a16:creationId xmlns:a16="http://schemas.microsoft.com/office/drawing/2014/main" id="{B41E4C92-B2B6-1C28-C315-EEB3813FF7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8379" y="4546170"/>
                <a:ext cx="206339" cy="215444"/>
              </a:xfrm>
              <a:prstGeom prst="rect">
                <a:avLst/>
              </a:prstGeom>
              <a:blipFill>
                <a:blip r:embed="rId14"/>
                <a:stretch>
                  <a:fillRect l="-17647" b="-857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62" name="Grafik 461" descr="Nadel">
            <a:extLst>
              <a:ext uri="{FF2B5EF4-FFF2-40B4-BE49-F238E27FC236}">
                <a16:creationId xmlns:a16="http://schemas.microsoft.com/office/drawing/2014/main" id="{1CA02D29-2E0B-C03F-4548-88202E8BAA5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611916" y="4450815"/>
            <a:ext cx="168131" cy="168131"/>
          </a:xfrm>
          <a:prstGeom prst="rect">
            <a:avLst/>
          </a:prstGeom>
        </p:spPr>
      </p:pic>
      <p:sp>
        <p:nvSpPr>
          <p:cNvPr id="463" name="Textfeld 462">
            <a:extLst>
              <a:ext uri="{FF2B5EF4-FFF2-40B4-BE49-F238E27FC236}">
                <a16:creationId xmlns:a16="http://schemas.microsoft.com/office/drawing/2014/main" id="{B812C6EC-60A8-51CA-9E6D-B1BCB2564B06}"/>
              </a:ext>
            </a:extLst>
          </p:cNvPr>
          <p:cNvSpPr txBox="1"/>
          <p:nvPr/>
        </p:nvSpPr>
        <p:spPr>
          <a:xfrm>
            <a:off x="716571" y="4369146"/>
            <a:ext cx="28066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Our experiment can be described with three random variables</a:t>
            </a:r>
            <a:endParaRPr lang="en-US" sz="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4" name="Textfeld 463">
                <a:extLst>
                  <a:ext uri="{FF2B5EF4-FFF2-40B4-BE49-F238E27FC236}">
                    <a16:creationId xmlns:a16="http://schemas.microsoft.com/office/drawing/2014/main" id="{E855DD67-18E1-54DB-15D2-35748FC2DA5B}"/>
                  </a:ext>
                </a:extLst>
              </p:cNvPr>
              <p:cNvSpPr txBox="1"/>
              <p:nvPr/>
            </p:nvSpPr>
            <p:spPr>
              <a:xfrm>
                <a:off x="3737672" y="4546170"/>
                <a:ext cx="409920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de-DE" dirty="0"/>
                  <a:t>and</a:t>
                </a:r>
              </a:p>
            </p:txBody>
          </p:sp>
        </mc:Choice>
        <mc:Fallback xmlns="">
          <p:sp>
            <p:nvSpPr>
              <p:cNvPr id="464" name="Textfeld 463">
                <a:extLst>
                  <a:ext uri="{FF2B5EF4-FFF2-40B4-BE49-F238E27FC236}">
                    <a16:creationId xmlns:a16="http://schemas.microsoft.com/office/drawing/2014/main" id="{E855DD67-18E1-54DB-15D2-35748FC2DA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7672" y="4546170"/>
                <a:ext cx="409920" cy="215444"/>
              </a:xfrm>
              <a:prstGeom prst="rect">
                <a:avLst/>
              </a:prstGeom>
              <a:blipFill>
                <a:blip r:embed="rId15"/>
                <a:stretch>
                  <a:fillRect l="-14925" t="-25714" r="-25373" b="-5142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66" name="Grafik 465" descr="Nadel">
            <a:extLst>
              <a:ext uri="{FF2B5EF4-FFF2-40B4-BE49-F238E27FC236}">
                <a16:creationId xmlns:a16="http://schemas.microsoft.com/office/drawing/2014/main" id="{ED6429EA-1003-03EC-5CE0-BEBF7D39785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791404" y="4441964"/>
            <a:ext cx="200637" cy="20063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68" name="Textfeld 467">
                <a:extLst>
                  <a:ext uri="{FF2B5EF4-FFF2-40B4-BE49-F238E27FC236}">
                    <a16:creationId xmlns:a16="http://schemas.microsoft.com/office/drawing/2014/main" id="{6BFAF9A6-A640-6212-3035-B75F9FA7D0F2}"/>
                  </a:ext>
                </a:extLst>
              </p:cNvPr>
              <p:cNvSpPr txBox="1"/>
              <p:nvPr/>
            </p:nvSpPr>
            <p:spPr>
              <a:xfrm>
                <a:off x="4167569" y="4546170"/>
                <a:ext cx="159852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𝑍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468" name="Textfeld 467">
                <a:extLst>
                  <a:ext uri="{FF2B5EF4-FFF2-40B4-BE49-F238E27FC236}">
                    <a16:creationId xmlns:a16="http://schemas.microsoft.com/office/drawing/2014/main" id="{6BFAF9A6-A640-6212-3035-B75F9FA7D0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7569" y="4546170"/>
                <a:ext cx="159852" cy="215444"/>
              </a:xfrm>
              <a:prstGeom prst="rect">
                <a:avLst/>
              </a:prstGeom>
              <a:blipFill>
                <a:blip r:embed="rId16"/>
                <a:stretch>
                  <a:fillRect l="-23077" r="-19231" b="-857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0" name="Freihandform: Form 469">
            <a:extLst>
              <a:ext uri="{FF2B5EF4-FFF2-40B4-BE49-F238E27FC236}">
                <a16:creationId xmlns:a16="http://schemas.microsoft.com/office/drawing/2014/main" id="{EE2E5BFA-ECB4-EAB8-3C8A-2C3E1EB4D26E}"/>
              </a:ext>
            </a:extLst>
          </p:cNvPr>
          <p:cNvSpPr/>
          <p:nvPr/>
        </p:nvSpPr>
        <p:spPr>
          <a:xfrm>
            <a:off x="7516243" y="1778600"/>
            <a:ext cx="902139" cy="2165350"/>
          </a:xfrm>
          <a:custGeom>
            <a:avLst/>
            <a:gdLst>
              <a:gd name="connsiteX0" fmla="*/ 25400 w 902139"/>
              <a:gd name="connsiteY0" fmla="*/ 0 h 2165350"/>
              <a:gd name="connsiteX1" fmla="*/ 406400 w 902139"/>
              <a:gd name="connsiteY1" fmla="*/ 577850 h 2165350"/>
              <a:gd name="connsiteX2" fmla="*/ 901700 w 902139"/>
              <a:gd name="connsiteY2" fmla="*/ 1155700 h 2165350"/>
              <a:gd name="connsiteX3" fmla="*/ 317500 w 902139"/>
              <a:gd name="connsiteY3" fmla="*/ 1695450 h 2165350"/>
              <a:gd name="connsiteX4" fmla="*/ 0 w 902139"/>
              <a:gd name="connsiteY4" fmla="*/ 2165350 h 2165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2139" h="2165350">
                <a:moveTo>
                  <a:pt x="25400" y="0"/>
                </a:moveTo>
                <a:cubicBezTo>
                  <a:pt x="142875" y="192616"/>
                  <a:pt x="260350" y="385233"/>
                  <a:pt x="406400" y="577850"/>
                </a:cubicBezTo>
                <a:cubicBezTo>
                  <a:pt x="552450" y="770467"/>
                  <a:pt x="916517" y="969433"/>
                  <a:pt x="901700" y="1155700"/>
                </a:cubicBezTo>
                <a:cubicBezTo>
                  <a:pt x="886883" y="1341967"/>
                  <a:pt x="467783" y="1527175"/>
                  <a:pt x="317500" y="1695450"/>
                </a:cubicBezTo>
                <a:cubicBezTo>
                  <a:pt x="167217" y="1863725"/>
                  <a:pt x="83608" y="2014537"/>
                  <a:pt x="0" y="2165350"/>
                </a:cubicBezTo>
              </a:path>
            </a:pathLst>
          </a:cu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71" name="Textfeld 470">
            <a:extLst>
              <a:ext uri="{FF2B5EF4-FFF2-40B4-BE49-F238E27FC236}">
                <a16:creationId xmlns:a16="http://schemas.microsoft.com/office/drawing/2014/main" id="{AE3F279D-4306-543A-E6AE-82BE4D2CE92A}"/>
              </a:ext>
            </a:extLst>
          </p:cNvPr>
          <p:cNvSpPr txBox="1"/>
          <p:nvPr/>
        </p:nvSpPr>
        <p:spPr>
          <a:xfrm>
            <a:off x="7296536" y="1473666"/>
            <a:ext cx="24622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/>
              <a:t>0</a:t>
            </a:r>
          </a:p>
        </p:txBody>
      </p:sp>
      <p:sp>
        <p:nvSpPr>
          <p:cNvPr id="472" name="Textfeld 471">
            <a:extLst>
              <a:ext uri="{FF2B5EF4-FFF2-40B4-BE49-F238E27FC236}">
                <a16:creationId xmlns:a16="http://schemas.microsoft.com/office/drawing/2014/main" id="{D95398CC-963B-B36F-49E5-C2A243851277}"/>
              </a:ext>
            </a:extLst>
          </p:cNvPr>
          <p:cNvSpPr txBox="1"/>
          <p:nvPr/>
        </p:nvSpPr>
        <p:spPr>
          <a:xfrm>
            <a:off x="8546784" y="1473666"/>
            <a:ext cx="24622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/>
              <a:t>1</a:t>
            </a:r>
          </a:p>
        </p:txBody>
      </p:sp>
      <p:sp>
        <p:nvSpPr>
          <p:cNvPr id="474" name="Textfeld 473">
            <a:extLst>
              <a:ext uri="{FF2B5EF4-FFF2-40B4-BE49-F238E27FC236}">
                <a16:creationId xmlns:a16="http://schemas.microsoft.com/office/drawing/2014/main" id="{4A5738E0-6A88-F318-97B5-2E181D008CA4}"/>
              </a:ext>
            </a:extLst>
          </p:cNvPr>
          <p:cNvSpPr txBox="1"/>
          <p:nvPr/>
        </p:nvSpPr>
        <p:spPr>
          <a:xfrm>
            <a:off x="7448936" y="1626066"/>
            <a:ext cx="24622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/>
              <a:t>0</a:t>
            </a:r>
          </a:p>
        </p:txBody>
      </p:sp>
      <p:sp>
        <p:nvSpPr>
          <p:cNvPr id="475" name="Textfeld 474">
            <a:extLst>
              <a:ext uri="{FF2B5EF4-FFF2-40B4-BE49-F238E27FC236}">
                <a16:creationId xmlns:a16="http://schemas.microsoft.com/office/drawing/2014/main" id="{07951A9A-0BF4-0C85-5A23-36A3F09BF353}"/>
              </a:ext>
            </a:extLst>
          </p:cNvPr>
          <p:cNvSpPr txBox="1"/>
          <p:nvPr/>
        </p:nvSpPr>
        <p:spPr>
          <a:xfrm>
            <a:off x="7467600" y="1364370"/>
            <a:ext cx="7586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Density</a:t>
            </a:r>
          </a:p>
        </p:txBody>
      </p:sp>
      <p:pic>
        <p:nvPicPr>
          <p:cNvPr id="479" name="Grafik 478" descr="Nadel">
            <a:extLst>
              <a:ext uri="{FF2B5EF4-FFF2-40B4-BE49-F238E27FC236}">
                <a16:creationId xmlns:a16="http://schemas.microsoft.com/office/drawing/2014/main" id="{E22D3FDE-3E4B-A6CD-D8F1-4350AD59002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153440" y="1188368"/>
            <a:ext cx="251374" cy="251374"/>
          </a:xfrm>
          <a:prstGeom prst="rect">
            <a:avLst/>
          </a:prstGeom>
        </p:spPr>
      </p:pic>
      <p:sp>
        <p:nvSpPr>
          <p:cNvPr id="480" name="Pfeil: nach rechts 479">
            <a:extLst>
              <a:ext uri="{FF2B5EF4-FFF2-40B4-BE49-F238E27FC236}">
                <a16:creationId xmlns:a16="http://schemas.microsoft.com/office/drawing/2014/main" id="{123C1559-A328-AC0D-3C91-A37FEAE74343}"/>
              </a:ext>
            </a:extLst>
          </p:cNvPr>
          <p:cNvSpPr/>
          <p:nvPr/>
        </p:nvSpPr>
        <p:spPr>
          <a:xfrm>
            <a:off x="5642033" y="4617398"/>
            <a:ext cx="347565" cy="8137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2" name="Textfeld 481">
                <a:extLst>
                  <a:ext uri="{FF2B5EF4-FFF2-40B4-BE49-F238E27FC236}">
                    <a16:creationId xmlns:a16="http://schemas.microsoft.com/office/drawing/2014/main" id="{0D42EFB5-E811-372E-9160-0242E34F032A}"/>
                  </a:ext>
                </a:extLst>
              </p:cNvPr>
              <p:cNvSpPr txBox="1"/>
              <p:nvPr/>
            </p:nvSpPr>
            <p:spPr>
              <a:xfrm>
                <a:off x="6057381" y="4402829"/>
                <a:ext cx="2168735" cy="48866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482" name="Textfeld 481">
                <a:extLst>
                  <a:ext uri="{FF2B5EF4-FFF2-40B4-BE49-F238E27FC236}">
                    <a16:creationId xmlns:a16="http://schemas.microsoft.com/office/drawing/2014/main" id="{0D42EFB5-E811-372E-9160-0242E34F03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7381" y="4402829"/>
                <a:ext cx="2168735" cy="488660"/>
              </a:xfrm>
              <a:prstGeom prst="rect">
                <a:avLst/>
              </a:prstGeom>
              <a:blipFill>
                <a:blip r:embed="rId17"/>
                <a:stretch>
                  <a:fillRect b="-125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83" name="Grafik 482" descr="Nadel">
            <a:extLst>
              <a:ext uri="{FF2B5EF4-FFF2-40B4-BE49-F238E27FC236}">
                <a16:creationId xmlns:a16="http://schemas.microsoft.com/office/drawing/2014/main" id="{3885EBA1-8DAF-5833-1A29-A347F205340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681749" y="4485761"/>
            <a:ext cx="168131" cy="16813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84" name="Textfeld 483">
                <a:extLst>
                  <a:ext uri="{FF2B5EF4-FFF2-40B4-BE49-F238E27FC236}">
                    <a16:creationId xmlns:a16="http://schemas.microsoft.com/office/drawing/2014/main" id="{B08D4F4B-055F-3935-0BC7-9536F26AB511}"/>
                  </a:ext>
                </a:extLst>
              </p:cNvPr>
              <p:cNvSpPr txBox="1"/>
              <p:nvPr/>
            </p:nvSpPr>
            <p:spPr>
              <a:xfrm>
                <a:off x="8076635" y="1360074"/>
                <a:ext cx="40498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484" name="Textfeld 483">
                <a:extLst>
                  <a:ext uri="{FF2B5EF4-FFF2-40B4-BE49-F238E27FC236}">
                    <a16:creationId xmlns:a16="http://schemas.microsoft.com/office/drawing/2014/main" id="{B08D4F4B-055F-3935-0BC7-9536F26AB5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6635" y="1360074"/>
                <a:ext cx="404983" cy="215444"/>
              </a:xfrm>
              <a:prstGeom prst="rect">
                <a:avLst/>
              </a:prstGeom>
              <a:blipFill>
                <a:blip r:embed="rId18"/>
                <a:stretch>
                  <a:fillRect l="-15152" b="-3714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4" name="Textfeld 403">
            <a:extLst>
              <a:ext uri="{FF2B5EF4-FFF2-40B4-BE49-F238E27FC236}">
                <a16:creationId xmlns:a16="http://schemas.microsoft.com/office/drawing/2014/main" id="{F8FD4C22-B1A7-AF50-E15A-00BECE47B65E}"/>
              </a:ext>
            </a:extLst>
          </p:cNvPr>
          <p:cNvSpPr txBox="1"/>
          <p:nvPr/>
        </p:nvSpPr>
        <p:spPr>
          <a:xfrm rot="5400000">
            <a:off x="6158436" y="2690382"/>
            <a:ext cx="211634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Some Very Important Parameter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9" grpId="0"/>
      <p:bldP spid="428" grpId="0" animBg="1"/>
      <p:bldP spid="429" grpId="0" animBg="1"/>
      <p:bldP spid="430" grpId="0" animBg="1"/>
      <p:bldP spid="431" grpId="0" animBg="1"/>
      <p:bldP spid="432" grpId="0" animBg="1"/>
      <p:bldP spid="433" grpId="0" animBg="1"/>
      <p:bldP spid="448" grpId="0" animBg="1"/>
      <p:bldP spid="449" grpId="0"/>
      <p:bldP spid="450" grpId="0"/>
      <p:bldP spid="451" grpId="0"/>
      <p:bldP spid="452" grpId="0"/>
      <p:bldP spid="453" grpId="0"/>
      <p:bldP spid="454" grpId="0"/>
      <p:bldP spid="455" grpId="0"/>
      <p:bldP spid="457" grpId="0"/>
      <p:bldP spid="460" grpId="0" animBg="1"/>
      <p:bldP spid="461" grpId="0"/>
      <p:bldP spid="463" grpId="0"/>
      <p:bldP spid="464" grpId="0"/>
      <p:bldP spid="468" grpId="0"/>
      <p:bldP spid="470" grpId="0" animBg="1"/>
      <p:bldP spid="471" grpId="0"/>
      <p:bldP spid="472" grpId="0"/>
      <p:bldP spid="474" grpId="0"/>
      <p:bldP spid="475" grpId="0"/>
      <p:bldP spid="480" grpId="0" animBg="1"/>
      <p:bldP spid="482" grpId="0"/>
      <p:bldP spid="484" grpId="0"/>
      <p:bldP spid="40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A8C677E-ECE6-1C75-5BAB-8E7BD39A7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Distributions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E5C7241A-9103-83A1-7CB9-2CD69B9A305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3</a:t>
            </a:fld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F08C57FA-9F86-1674-FA1D-55E2DF38E0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3875" y="1173160"/>
            <a:ext cx="8096250" cy="3492500"/>
          </a:xfrm>
        </p:spPr>
        <p:txBody>
          <a:bodyPr/>
          <a:lstStyle/>
          <a:p>
            <a:r>
              <a:rPr lang="en-US" dirty="0"/>
              <a:t>Continuous Distributions</a:t>
            </a:r>
          </a:p>
          <a:p>
            <a:r>
              <a:rPr lang="en-US" dirty="0"/>
              <a:t>Discrete Distributions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517C4BAE-69EA-1E19-ED93-92C5A2BE55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0572" y="1997853"/>
            <a:ext cx="3387740" cy="2540806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CC6C35EF-D4E9-DFEE-5A0B-0E3FF50013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363" y="1997853"/>
            <a:ext cx="3393066" cy="254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7593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67C36E-0861-82D7-5118-000E14A9B8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hteck 29">
            <a:extLst>
              <a:ext uri="{FF2B5EF4-FFF2-40B4-BE49-F238E27FC236}">
                <a16:creationId xmlns:a16="http://schemas.microsoft.com/office/drawing/2014/main" id="{5BCC1F0F-E256-8A38-1CAB-17EEECC69787}"/>
              </a:ext>
            </a:extLst>
          </p:cNvPr>
          <p:cNvSpPr/>
          <p:nvPr/>
        </p:nvSpPr>
        <p:spPr>
          <a:xfrm>
            <a:off x="4284995" y="3543376"/>
            <a:ext cx="2050533" cy="1038360"/>
          </a:xfrm>
          <a:prstGeom prst="rect">
            <a:avLst/>
          </a:prstGeom>
          <a:ln w="952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dirty="0"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903A41E-E6FC-44D3-E5E9-CE47ABA282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Distributions And Descriptive Statistic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97D09202-4645-B8E8-8FF4-9651EDDF6A3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4</a:t>
            </a:fld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0775EA21-DBBD-60DA-0C81-D37A87CE94E2}"/>
                  </a:ext>
                </a:extLst>
              </p:cNvPr>
              <p:cNvSpPr txBox="1"/>
              <p:nvPr/>
            </p:nvSpPr>
            <p:spPr>
              <a:xfrm>
                <a:off x="959429" y="1415122"/>
                <a:ext cx="1558696" cy="5228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de-DE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0775EA21-DBBD-60DA-0C81-D37A87CE94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429" y="1415122"/>
                <a:ext cx="1558696" cy="522835"/>
              </a:xfrm>
              <a:prstGeom prst="rect">
                <a:avLst/>
              </a:prstGeom>
              <a:blipFill>
                <a:blip r:embed="rId2"/>
                <a:stretch>
                  <a:fillRect l="-1953" t="-144186" r="-60938" b="-20465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D88C6C92-868C-C216-1B9D-66092E735BF8}"/>
                  </a:ext>
                </a:extLst>
              </p:cNvPr>
              <p:cNvSpPr txBox="1"/>
              <p:nvPr/>
            </p:nvSpPr>
            <p:spPr>
              <a:xfrm>
                <a:off x="842037" y="1931194"/>
                <a:ext cx="2535502" cy="5228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begChr m:val="["/>
                          <m:endChr m:val="]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de-DE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])</m:t>
                              </m:r>
                            </m:e>
                            <m:sup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D88C6C92-868C-C216-1B9D-66092E735B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037" y="1931194"/>
                <a:ext cx="2535502" cy="522835"/>
              </a:xfrm>
              <a:prstGeom prst="rect">
                <a:avLst/>
              </a:prstGeom>
              <a:blipFill>
                <a:blip r:embed="rId3"/>
                <a:stretch>
                  <a:fillRect l="-240" t="-145349" r="-10096" b="-20348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60DD48C6-CE67-8D98-9155-661DC0E1C483}"/>
                  </a:ext>
                </a:extLst>
              </p:cNvPr>
              <p:cNvSpPr txBox="1"/>
              <p:nvPr/>
            </p:nvSpPr>
            <p:spPr>
              <a:xfrm>
                <a:off x="4374882" y="1441715"/>
                <a:ext cx="1983685" cy="4648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60DD48C6-CE67-8D98-9155-661DC0E1C4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4882" y="1441715"/>
                <a:ext cx="1983685" cy="464807"/>
              </a:xfrm>
              <a:prstGeom prst="rect">
                <a:avLst/>
              </a:prstGeom>
              <a:blipFill>
                <a:blip r:embed="rId4"/>
                <a:stretch>
                  <a:fillRect l="-1538" t="-193421" r="-11385" b="-27894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CBDCD550-37AB-19C7-5515-FA6B9450790F}"/>
                  </a:ext>
                </a:extLst>
              </p:cNvPr>
              <p:cNvSpPr txBox="1"/>
              <p:nvPr/>
            </p:nvSpPr>
            <p:spPr>
              <a:xfrm>
                <a:off x="4241344" y="1933575"/>
                <a:ext cx="3163879" cy="4648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begChr m:val="["/>
                          <m:endChr m:val="]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])</m:t>
                              </m:r>
                            </m:e>
                            <m:sup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CBDCD550-37AB-19C7-5515-FA6B945079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1344" y="1933575"/>
                <a:ext cx="3163879" cy="464807"/>
              </a:xfrm>
              <a:prstGeom prst="rect">
                <a:avLst/>
              </a:prstGeom>
              <a:blipFill>
                <a:blip r:embed="rId5"/>
                <a:stretch>
                  <a:fillRect t="-192105" b="-28026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feld 14">
            <a:extLst>
              <a:ext uri="{FF2B5EF4-FFF2-40B4-BE49-F238E27FC236}">
                <a16:creationId xmlns:a16="http://schemas.microsoft.com/office/drawing/2014/main" id="{7A0B930A-FDCD-1A64-45A4-EF44965F5946}"/>
              </a:ext>
            </a:extLst>
          </p:cNvPr>
          <p:cNvSpPr txBox="1"/>
          <p:nvPr/>
        </p:nvSpPr>
        <p:spPr>
          <a:xfrm>
            <a:off x="476512" y="1049435"/>
            <a:ext cx="8418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Discrete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71F554B0-D077-68BB-0B8A-0D500CE9B9EF}"/>
              </a:ext>
            </a:extLst>
          </p:cNvPr>
          <p:cNvSpPr txBox="1"/>
          <p:nvPr/>
        </p:nvSpPr>
        <p:spPr>
          <a:xfrm>
            <a:off x="3879394" y="1100582"/>
            <a:ext cx="10903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Continuous</a:t>
            </a:r>
          </a:p>
        </p:txBody>
      </p:sp>
      <p:sp>
        <p:nvSpPr>
          <p:cNvPr id="17" name="Titel 1">
            <a:extLst>
              <a:ext uri="{FF2B5EF4-FFF2-40B4-BE49-F238E27FC236}">
                <a16:creationId xmlns:a16="http://schemas.microsoft.com/office/drawing/2014/main" id="{B817E389-57A0-550D-AD46-071B8E3B50F0}"/>
              </a:ext>
            </a:extLst>
          </p:cNvPr>
          <p:cNvSpPr txBox="1">
            <a:spLocks/>
          </p:cNvSpPr>
          <p:nvPr/>
        </p:nvSpPr>
        <p:spPr>
          <a:xfrm>
            <a:off x="526594" y="2396001"/>
            <a:ext cx="6349662" cy="452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AB3"/>
              </a:buClr>
              <a:buSzPts val="1800"/>
              <a:buFont typeface="Arial"/>
              <a:buNone/>
              <a:defRPr sz="2700" b="0" i="0" u="none" strike="noStrike" cap="none">
                <a:solidFill>
                  <a:srgbClr val="006AB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400" dirty="0"/>
              <a:t>Approx Expectation Value and Variance From Measurements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B406EFDA-B4F0-9681-EC3F-D82F39953B05}"/>
                  </a:ext>
                </a:extLst>
              </p:cNvPr>
              <p:cNvSpPr txBox="1"/>
              <p:nvPr/>
            </p:nvSpPr>
            <p:spPr>
              <a:xfrm>
                <a:off x="436107" y="2909612"/>
                <a:ext cx="456920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dirty="0"/>
                  <a:t>Random variable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de-DE" dirty="0"/>
                  <a:t> with </a:t>
                </a:r>
                <a:r>
                  <a:rPr lang="en-GB" dirty="0"/>
                  <a:t>measurements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de-DE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, …,</m:t>
                    </m:r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endParaRPr lang="de-DE" dirty="0"/>
              </a:p>
            </p:txBody>
          </p:sp>
        </mc:Choice>
        <mc:Fallback xmlns="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B406EFDA-B4F0-9681-EC3F-D82F39953B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107" y="2909612"/>
                <a:ext cx="4569200" cy="307777"/>
              </a:xfrm>
              <a:prstGeom prst="rect">
                <a:avLst/>
              </a:prstGeom>
              <a:blipFill>
                <a:blip r:embed="rId6"/>
                <a:stretch>
                  <a:fillRect l="-401" t="-1961" b="-196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0D05F3E1-8EF3-6FD6-8594-FA12394347E8}"/>
                  </a:ext>
                </a:extLst>
              </p:cNvPr>
              <p:cNvSpPr txBox="1"/>
              <p:nvPr/>
            </p:nvSpPr>
            <p:spPr>
              <a:xfrm>
                <a:off x="476512" y="3275299"/>
                <a:ext cx="2109526" cy="39767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acc>
                      <m:accPr>
                        <m:chr m:val="̂"/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</m:acc>
                    <m:r>
                      <a:rPr lang="de-DE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den>
                    </m:f>
                    <m:nary>
                      <m:naryPr>
                        <m:chr m:val="∑"/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de-DE" dirty="0"/>
                  <a:t> </a:t>
                </a:r>
              </a:p>
            </p:txBody>
          </p:sp>
        </mc:Choice>
        <mc:Fallback xmlns=""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0D05F3E1-8EF3-6FD6-8594-FA12394347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512" y="3275299"/>
                <a:ext cx="2109526" cy="397673"/>
              </a:xfrm>
              <a:prstGeom prst="rect">
                <a:avLst/>
              </a:prstGeom>
              <a:blipFill>
                <a:blip r:embed="rId7"/>
                <a:stretch>
                  <a:fillRect t="-66667" b="-11060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97C50059-D53B-A029-1AED-E973E0CE95C0}"/>
                  </a:ext>
                </a:extLst>
              </p:cNvPr>
              <p:cNvSpPr txBox="1"/>
              <p:nvPr/>
            </p:nvSpPr>
            <p:spPr>
              <a:xfrm>
                <a:off x="436107" y="3573521"/>
                <a:ext cx="3210514" cy="5248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begChr m:val="["/>
                          <m:endChr m:val="]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</m:acc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de-D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de-D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</m:acc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97C50059-D53B-A029-1AED-E973E0CE95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107" y="3573521"/>
                <a:ext cx="3210514" cy="524887"/>
              </a:xfrm>
              <a:prstGeom prst="rect">
                <a:avLst/>
              </a:prstGeom>
              <a:blipFill>
                <a:blip r:embed="rId8"/>
                <a:stretch>
                  <a:fillRect t="-138372" r="-7414" b="-21046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itel 1">
            <a:extLst>
              <a:ext uri="{FF2B5EF4-FFF2-40B4-BE49-F238E27FC236}">
                <a16:creationId xmlns:a16="http://schemas.microsoft.com/office/drawing/2014/main" id="{98EB2B8B-F11D-2C06-85FC-899F90A2E402}"/>
              </a:ext>
            </a:extLst>
          </p:cNvPr>
          <p:cNvSpPr txBox="1">
            <a:spLocks/>
          </p:cNvSpPr>
          <p:nvPr/>
        </p:nvSpPr>
        <p:spPr>
          <a:xfrm>
            <a:off x="4374882" y="3543376"/>
            <a:ext cx="1862864" cy="22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AB3"/>
              </a:buClr>
              <a:buSzPts val="1800"/>
              <a:buFont typeface="Arial"/>
              <a:buNone/>
              <a:defRPr sz="2700" b="0" i="0" u="none" strike="noStrike" cap="none">
                <a:solidFill>
                  <a:srgbClr val="006AB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de-DE" sz="1400" dirty="0"/>
              <a:t>Law </a:t>
            </a:r>
            <a:r>
              <a:rPr lang="en-US" sz="1400" dirty="0"/>
              <a:t>of</a:t>
            </a:r>
            <a:r>
              <a:rPr lang="de-DE" sz="1400" dirty="0"/>
              <a:t> Large Numbers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feld 27">
                <a:extLst>
                  <a:ext uri="{FF2B5EF4-FFF2-40B4-BE49-F238E27FC236}">
                    <a16:creationId xmlns:a16="http://schemas.microsoft.com/office/drawing/2014/main" id="{04ED7E4D-2454-F4B9-205B-B250A4265FA5}"/>
                  </a:ext>
                </a:extLst>
              </p:cNvPr>
              <p:cNvSpPr txBox="1"/>
              <p:nvPr/>
            </p:nvSpPr>
            <p:spPr>
              <a:xfrm>
                <a:off x="4205694" y="3769537"/>
                <a:ext cx="1017719" cy="3715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</m:acc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groupChr>
                        <m:groupChrPr>
                          <m:chr m:val="→"/>
                          <m:vertJc m:val="bot"/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 ∞</m:t>
                          </m:r>
                        </m:e>
                      </m:groupCh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8" name="Textfeld 27">
                <a:extLst>
                  <a:ext uri="{FF2B5EF4-FFF2-40B4-BE49-F238E27FC236}">
                    <a16:creationId xmlns:a16="http://schemas.microsoft.com/office/drawing/2014/main" id="{04ED7E4D-2454-F4B9-205B-B250A4265F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5694" y="3769537"/>
                <a:ext cx="1017719" cy="371577"/>
              </a:xfrm>
              <a:prstGeom prst="rect">
                <a:avLst/>
              </a:prstGeom>
              <a:blipFill>
                <a:blip r:embed="rId9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feld 28">
                <a:extLst>
                  <a:ext uri="{FF2B5EF4-FFF2-40B4-BE49-F238E27FC236}">
                    <a16:creationId xmlns:a16="http://schemas.microsoft.com/office/drawing/2014/main" id="{641EA4C0-3B88-1FB5-7AFC-0A7B68B06D24}"/>
                  </a:ext>
                </a:extLst>
              </p:cNvPr>
              <p:cNvSpPr txBox="1"/>
              <p:nvPr/>
            </p:nvSpPr>
            <p:spPr>
              <a:xfrm>
                <a:off x="4269893" y="4141114"/>
                <a:ext cx="841506" cy="3715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</m:acc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groupChr>
                        <m:groupChrPr>
                          <m:chr m:val="→"/>
                          <m:vertJc m:val="bot"/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 ∞</m:t>
                          </m:r>
                        </m:e>
                      </m:groupCh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9" name="Textfeld 28">
                <a:extLst>
                  <a:ext uri="{FF2B5EF4-FFF2-40B4-BE49-F238E27FC236}">
                    <a16:creationId xmlns:a16="http://schemas.microsoft.com/office/drawing/2014/main" id="{641EA4C0-3B88-1FB5-7AFC-0A7B68B06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9893" y="4141114"/>
                <a:ext cx="841506" cy="37157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2" name="Grafik 31">
            <a:extLst>
              <a:ext uri="{FF2B5EF4-FFF2-40B4-BE49-F238E27FC236}">
                <a16:creationId xmlns:a16="http://schemas.microsoft.com/office/drawing/2014/main" id="{707B7B90-3151-DC0C-5648-4A4DA027D5A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57964" y="2947297"/>
            <a:ext cx="1919396" cy="1634486"/>
          </a:xfrm>
          <a:prstGeom prst="rect">
            <a:avLst/>
          </a:prstGeom>
          <a:ln w="12700">
            <a:solidFill>
              <a:schemeClr val="dk1"/>
            </a:solidFill>
          </a:ln>
          <a:effectLst>
            <a:outerShdw blurRad="50800" dist="63500" dir="1740000" sx="101000" sy="101000" algn="tl" rotWithShape="0">
              <a:prstClr val="black">
                <a:alpha val="48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50422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17" grpId="0"/>
      <p:bldP spid="19" grpId="0"/>
      <p:bldP spid="21" grpId="0"/>
      <p:bldP spid="23" grpId="0"/>
      <p:bldP spid="26" grpId="0"/>
      <p:bldP spid="28" grpId="0"/>
      <p:bldP spid="2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993B161-5D03-0222-E15C-2826F4588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Short Trip Back </a:t>
            </a:r>
            <a:r>
              <a:rPr lang="en-GB" dirty="0"/>
              <a:t>To</a:t>
            </a:r>
            <a:r>
              <a:rPr lang="de-DE" dirty="0"/>
              <a:t> Python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59F5D069-0AB8-C289-7689-F7DB8EAED38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5</a:t>
            </a:fld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2903C7D-8716-4058-8952-6F1F4CB2A7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4562" y="1681289"/>
            <a:ext cx="4395788" cy="218125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867582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hteck: abgerundete Ecken 31">
            <a:extLst>
              <a:ext uri="{FF2B5EF4-FFF2-40B4-BE49-F238E27FC236}">
                <a16:creationId xmlns:a16="http://schemas.microsoft.com/office/drawing/2014/main" id="{9BBAA343-6C7A-4496-146A-AA387AB3701E}"/>
              </a:ext>
            </a:extLst>
          </p:cNvPr>
          <p:cNvSpPr/>
          <p:nvPr/>
        </p:nvSpPr>
        <p:spPr>
          <a:xfrm>
            <a:off x="526594" y="3648955"/>
            <a:ext cx="4322572" cy="590945"/>
          </a:xfrm>
          <a:prstGeom prst="roundRect">
            <a:avLst/>
          </a:prstGeom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6FBA100-125B-8AD0-2898-8C5E62509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</a:t>
            </a:r>
            <a:r>
              <a:rPr lang="de-DE" dirty="0"/>
              <a:t>🥳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8851BCBD-73FC-E122-3904-89D3302CFEA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6</a:t>
            </a:fld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FB2FAC9-CF1C-A0CC-7B28-94981CC210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3766" y="1986265"/>
            <a:ext cx="500035" cy="519461"/>
          </a:xfrm>
          <a:prstGeom prst="rect">
            <a:avLst/>
          </a:prstGeom>
        </p:spPr>
      </p:pic>
      <p:pic>
        <p:nvPicPr>
          <p:cNvPr id="7" name="Grafik 6" descr="Nadel">
            <a:extLst>
              <a:ext uri="{FF2B5EF4-FFF2-40B4-BE49-F238E27FC236}">
                <a16:creationId xmlns:a16="http://schemas.microsoft.com/office/drawing/2014/main" id="{00F0D34F-995F-03BF-3F29-D694D6A5D6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2383" y="2071834"/>
            <a:ext cx="271555" cy="334844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D20225DA-6187-AB2D-38E6-420DBF5567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3766" y="2447955"/>
            <a:ext cx="500035" cy="519461"/>
          </a:xfrm>
          <a:prstGeom prst="rect">
            <a:avLst/>
          </a:prstGeom>
        </p:spPr>
      </p:pic>
      <p:pic>
        <p:nvPicPr>
          <p:cNvPr id="13" name="Grafik 12" descr="Nadel">
            <a:extLst>
              <a:ext uri="{FF2B5EF4-FFF2-40B4-BE49-F238E27FC236}">
                <a16:creationId xmlns:a16="http://schemas.microsoft.com/office/drawing/2014/main" id="{C62EE7D4-4DBA-53CF-10EF-CC6B66ECAD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2383" y="2509589"/>
            <a:ext cx="290966" cy="358779"/>
          </a:xfrm>
          <a:prstGeom prst="rect">
            <a:avLst/>
          </a:prstGeom>
        </p:spPr>
      </p:pic>
      <p:sp>
        <p:nvSpPr>
          <p:cNvPr id="24" name="Textfeld 23">
            <a:extLst>
              <a:ext uri="{FF2B5EF4-FFF2-40B4-BE49-F238E27FC236}">
                <a16:creationId xmlns:a16="http://schemas.microsoft.com/office/drawing/2014/main" id="{94B3DA05-1DC6-83E4-8806-CFFA4A3426B6}"/>
              </a:ext>
            </a:extLst>
          </p:cNvPr>
          <p:cNvSpPr txBox="1"/>
          <p:nvPr/>
        </p:nvSpPr>
        <p:spPr>
          <a:xfrm>
            <a:off x="287177" y="1671302"/>
            <a:ext cx="50226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Some Very Important Parameter</a:t>
            </a:r>
          </a:p>
        </p:txBody>
      </p:sp>
      <p:graphicFrame>
        <p:nvGraphicFramePr>
          <p:cNvPr id="25" name="Tabelle 24">
            <a:extLst>
              <a:ext uri="{FF2B5EF4-FFF2-40B4-BE49-F238E27FC236}">
                <a16:creationId xmlns:a16="http://schemas.microsoft.com/office/drawing/2014/main" id="{F5566026-439E-E9C4-CEEA-7BAA1046A7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3383622"/>
              </p:ext>
            </p:extLst>
          </p:nvPr>
        </p:nvGraphicFramePr>
        <p:xfrm>
          <a:off x="1343025" y="2019616"/>
          <a:ext cx="3062288" cy="13522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65572">
                  <a:extLst>
                    <a:ext uri="{9D8B030D-6E8A-4147-A177-3AD203B41FA5}">
                      <a16:colId xmlns:a16="http://schemas.microsoft.com/office/drawing/2014/main" val="2043609318"/>
                    </a:ext>
                  </a:extLst>
                </a:gridCol>
                <a:gridCol w="765572">
                  <a:extLst>
                    <a:ext uri="{9D8B030D-6E8A-4147-A177-3AD203B41FA5}">
                      <a16:colId xmlns:a16="http://schemas.microsoft.com/office/drawing/2014/main" val="1650256655"/>
                    </a:ext>
                  </a:extLst>
                </a:gridCol>
                <a:gridCol w="765572">
                  <a:extLst>
                    <a:ext uri="{9D8B030D-6E8A-4147-A177-3AD203B41FA5}">
                      <a16:colId xmlns:a16="http://schemas.microsoft.com/office/drawing/2014/main" val="2428569881"/>
                    </a:ext>
                  </a:extLst>
                </a:gridCol>
                <a:gridCol w="765572">
                  <a:extLst>
                    <a:ext uri="{9D8B030D-6E8A-4147-A177-3AD203B41FA5}">
                      <a16:colId xmlns:a16="http://schemas.microsoft.com/office/drawing/2014/main" val="2249623990"/>
                    </a:ext>
                  </a:extLst>
                </a:gridCol>
              </a:tblGrid>
              <a:tr h="450745">
                <a:tc>
                  <a:txBody>
                    <a:bodyPr/>
                    <a:lstStyle/>
                    <a:p>
                      <a:r>
                        <a:rPr lang="de-DE" dirty="0"/>
                        <a:t>0.75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0.38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0.63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68341354"/>
                  </a:ext>
                </a:extLst>
              </a:tr>
              <a:tr h="450745">
                <a:tc>
                  <a:txBody>
                    <a:bodyPr/>
                    <a:lstStyle/>
                    <a:p>
                      <a:r>
                        <a:rPr lang="de-DE" dirty="0"/>
                        <a:t>0.15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0.89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0.58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34582179"/>
                  </a:ext>
                </a:extLst>
              </a:tr>
              <a:tr h="450745">
                <a:tc>
                  <a:txBody>
                    <a:bodyPr/>
                    <a:lstStyle/>
                    <a:p>
                      <a:r>
                        <a:rPr lang="de-DE" dirty="0"/>
                        <a:t>0.3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0.90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0.87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928906625"/>
                  </a:ext>
                </a:extLst>
              </a:tr>
            </a:tbl>
          </a:graphicData>
        </a:graphic>
      </p:graphicFrame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29C65D11-58A5-1199-F53F-BF624B54BFB1}"/>
              </a:ext>
            </a:extLst>
          </p:cNvPr>
          <p:cNvGrpSpPr/>
          <p:nvPr/>
        </p:nvGrpSpPr>
        <p:grpSpPr>
          <a:xfrm>
            <a:off x="526594" y="3695454"/>
            <a:ext cx="4322572" cy="497950"/>
            <a:chOff x="1369556" y="2945133"/>
            <a:chExt cx="4304341" cy="49795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20" name="Grafik 19">
              <a:extLst>
                <a:ext uri="{FF2B5EF4-FFF2-40B4-BE49-F238E27FC236}">
                  <a16:creationId xmlns:a16="http://schemas.microsoft.com/office/drawing/2014/main" id="{79C3271F-CA87-A9C7-DD1B-6916B160E8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895643" y="2945133"/>
              <a:ext cx="500035" cy="497950"/>
            </a:xfrm>
            <a:prstGeom prst="rect">
              <a:avLst/>
            </a:prstGeom>
          </p:spPr>
        </p:pic>
        <p:sp>
          <p:nvSpPr>
            <p:cNvPr id="27" name="Textfeld 26">
              <a:extLst>
                <a:ext uri="{FF2B5EF4-FFF2-40B4-BE49-F238E27FC236}">
                  <a16:creationId xmlns:a16="http://schemas.microsoft.com/office/drawing/2014/main" id="{5646BAEC-14AF-CC54-E249-B54625733DDE}"/>
                </a:ext>
              </a:extLst>
            </p:cNvPr>
            <p:cNvSpPr txBox="1"/>
            <p:nvPr/>
          </p:nvSpPr>
          <p:spPr>
            <a:xfrm>
              <a:off x="1369556" y="3040219"/>
              <a:ext cx="4304341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/>
                <a:t>Does</a:t>
              </a:r>
              <a:r>
                <a:rPr lang="de-DE" sz="1400" dirty="0"/>
                <a:t>        </a:t>
              </a:r>
              <a:r>
                <a:rPr lang="en-US" sz="1400" dirty="0"/>
                <a:t>or        have a significant effect on           </a:t>
              </a:r>
              <a:r>
                <a:rPr lang="de-DE" sz="1400" dirty="0"/>
                <a:t>? </a:t>
              </a:r>
            </a:p>
          </p:txBody>
        </p:sp>
        <p:pic>
          <p:nvPicPr>
            <p:cNvPr id="28" name="Grafik 27" descr="Nadel">
              <a:extLst>
                <a:ext uri="{FF2B5EF4-FFF2-40B4-BE49-F238E27FC236}">
                  <a16:creationId xmlns:a16="http://schemas.microsoft.com/office/drawing/2014/main" id="{50CA28D1-03C8-8B4B-622B-ACF0D6E8F47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885833" y="3014719"/>
              <a:ext cx="290966" cy="358779"/>
            </a:xfrm>
            <a:prstGeom prst="rect">
              <a:avLst/>
            </a:prstGeom>
          </p:spPr>
        </p:pic>
        <p:pic>
          <p:nvPicPr>
            <p:cNvPr id="29" name="Grafik 28" descr="Nadel">
              <a:extLst>
                <a:ext uri="{FF2B5EF4-FFF2-40B4-BE49-F238E27FC236}">
                  <a16:creationId xmlns:a16="http://schemas.microsoft.com/office/drawing/2014/main" id="{DC3F00A9-2655-AF33-B3C3-C3AB28BB984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462095" y="3026686"/>
              <a:ext cx="271555" cy="334844"/>
            </a:xfrm>
            <a:prstGeom prst="rect">
              <a:avLst/>
            </a:prstGeom>
          </p:spPr>
        </p:pic>
      </p:grpSp>
      <p:pic>
        <p:nvPicPr>
          <p:cNvPr id="31" name="Grafik 30">
            <a:extLst>
              <a:ext uri="{FF2B5EF4-FFF2-40B4-BE49-F238E27FC236}">
                <a16:creationId xmlns:a16="http://schemas.microsoft.com/office/drawing/2014/main" id="{4F98CC1A-3F25-770D-EB76-037EF9732E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3766" y="2896839"/>
            <a:ext cx="500035" cy="519461"/>
          </a:xfrm>
          <a:prstGeom prst="rect">
            <a:avLst/>
          </a:prstGeom>
        </p:spPr>
      </p:pic>
      <p:sp>
        <p:nvSpPr>
          <p:cNvPr id="33" name="Textfeld 32">
            <a:extLst>
              <a:ext uri="{FF2B5EF4-FFF2-40B4-BE49-F238E27FC236}">
                <a16:creationId xmlns:a16="http://schemas.microsoft.com/office/drawing/2014/main" id="{C5A09A0C-CAE4-AE0D-F417-FAAE13690F08}"/>
              </a:ext>
            </a:extLst>
          </p:cNvPr>
          <p:cNvSpPr txBox="1"/>
          <p:nvPr/>
        </p:nvSpPr>
        <p:spPr>
          <a:xfrm>
            <a:off x="5337626" y="1653839"/>
            <a:ext cx="348138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Want to  test if the expected value of cells treaded with      or     differ significantly from the control group.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Question: Is the measured difference         bigger than you would expect under randomness?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Assume that                 are normally distributed.</a:t>
            </a:r>
          </a:p>
        </p:txBody>
      </p:sp>
      <p:pic>
        <p:nvPicPr>
          <p:cNvPr id="35" name="Grafik 34" descr="Nadel">
            <a:extLst>
              <a:ext uri="{FF2B5EF4-FFF2-40B4-BE49-F238E27FC236}">
                <a16:creationId xmlns:a16="http://schemas.microsoft.com/office/drawing/2014/main" id="{9DB543BF-B4E7-0FEA-24F4-162E40693E0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137127" y="1902414"/>
            <a:ext cx="230672" cy="283234"/>
          </a:xfrm>
          <a:prstGeom prst="rect">
            <a:avLst/>
          </a:prstGeom>
        </p:spPr>
      </p:pic>
      <p:pic>
        <p:nvPicPr>
          <p:cNvPr id="36" name="Grafik 35" descr="Nadel">
            <a:extLst>
              <a:ext uri="{FF2B5EF4-FFF2-40B4-BE49-F238E27FC236}">
                <a16:creationId xmlns:a16="http://schemas.microsoft.com/office/drawing/2014/main" id="{FAD92781-509D-E9C4-6E3D-75BAB36295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65540" y="1898570"/>
            <a:ext cx="230672" cy="28323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feld 36">
                <a:extLst>
                  <a:ext uri="{FF2B5EF4-FFF2-40B4-BE49-F238E27FC236}">
                    <a16:creationId xmlns:a16="http://schemas.microsoft.com/office/drawing/2014/main" id="{41DD2135-05D9-3704-68D9-F9E7172EF909}"/>
                  </a:ext>
                </a:extLst>
              </p:cNvPr>
              <p:cNvSpPr txBox="1"/>
              <p:nvPr/>
            </p:nvSpPr>
            <p:spPr>
              <a:xfrm>
                <a:off x="6714977" y="3000690"/>
                <a:ext cx="20633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7" name="Textfeld 36">
                <a:extLst>
                  <a:ext uri="{FF2B5EF4-FFF2-40B4-BE49-F238E27FC236}">
                    <a16:creationId xmlns:a16="http://schemas.microsoft.com/office/drawing/2014/main" id="{41DD2135-05D9-3704-68D9-F9E7172EF9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4977" y="3000690"/>
                <a:ext cx="206339" cy="215444"/>
              </a:xfrm>
              <a:prstGeom prst="rect">
                <a:avLst/>
              </a:prstGeom>
              <a:blipFill>
                <a:blip r:embed="rId8"/>
                <a:stretch>
                  <a:fillRect l="-18182" r="-3030" b="-555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8" name="Grafik 37" descr="Nadel">
            <a:extLst>
              <a:ext uri="{FF2B5EF4-FFF2-40B4-BE49-F238E27FC236}">
                <a16:creationId xmlns:a16="http://schemas.microsoft.com/office/drawing/2014/main" id="{1518375C-4251-E9AC-502A-4D3B548BD9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98514" y="2905335"/>
            <a:ext cx="168131" cy="16813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feld 38">
                <a:extLst>
                  <a:ext uri="{FF2B5EF4-FFF2-40B4-BE49-F238E27FC236}">
                    <a16:creationId xmlns:a16="http://schemas.microsoft.com/office/drawing/2014/main" id="{3AC9C58A-43B3-6A76-DCE8-BE60A72FA139}"/>
                  </a:ext>
                </a:extLst>
              </p:cNvPr>
              <p:cNvSpPr txBox="1"/>
              <p:nvPr/>
            </p:nvSpPr>
            <p:spPr>
              <a:xfrm>
                <a:off x="6924270" y="3000690"/>
                <a:ext cx="409920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de-DE" dirty="0"/>
                  <a:t>and</a:t>
                </a:r>
              </a:p>
            </p:txBody>
          </p:sp>
        </mc:Choice>
        <mc:Fallback xmlns="">
          <p:sp>
            <p:nvSpPr>
              <p:cNvPr id="39" name="Textfeld 38">
                <a:extLst>
                  <a:ext uri="{FF2B5EF4-FFF2-40B4-BE49-F238E27FC236}">
                    <a16:creationId xmlns:a16="http://schemas.microsoft.com/office/drawing/2014/main" id="{3AC9C58A-43B3-6A76-DCE8-BE60A72FA1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4270" y="3000690"/>
                <a:ext cx="409920" cy="215444"/>
              </a:xfrm>
              <a:prstGeom prst="rect">
                <a:avLst/>
              </a:prstGeom>
              <a:blipFill>
                <a:blip r:embed="rId9"/>
                <a:stretch>
                  <a:fillRect l="-14925" t="-25000" r="-25373" b="-4722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" name="Grafik 39" descr="Nadel">
            <a:extLst>
              <a:ext uri="{FF2B5EF4-FFF2-40B4-BE49-F238E27FC236}">
                <a16:creationId xmlns:a16="http://schemas.microsoft.com/office/drawing/2014/main" id="{69445DFF-48D8-6DCB-3425-4643E4EB96C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978002" y="2896484"/>
            <a:ext cx="200637" cy="20063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feld 40">
                <a:extLst>
                  <a:ext uri="{FF2B5EF4-FFF2-40B4-BE49-F238E27FC236}">
                    <a16:creationId xmlns:a16="http://schemas.microsoft.com/office/drawing/2014/main" id="{97E0BB5B-0734-2217-A5E0-5135569A5BA3}"/>
                  </a:ext>
                </a:extLst>
              </p:cNvPr>
              <p:cNvSpPr txBox="1"/>
              <p:nvPr/>
            </p:nvSpPr>
            <p:spPr>
              <a:xfrm>
                <a:off x="7354167" y="3000690"/>
                <a:ext cx="159852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𝑍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41" name="Textfeld 40">
                <a:extLst>
                  <a:ext uri="{FF2B5EF4-FFF2-40B4-BE49-F238E27FC236}">
                    <a16:creationId xmlns:a16="http://schemas.microsoft.com/office/drawing/2014/main" id="{97E0BB5B-0734-2217-A5E0-5135569A5B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4167" y="3000690"/>
                <a:ext cx="159852" cy="215444"/>
              </a:xfrm>
              <a:prstGeom prst="rect">
                <a:avLst/>
              </a:prstGeom>
              <a:blipFill>
                <a:blip r:embed="rId10"/>
                <a:stretch>
                  <a:fillRect l="-22222" r="-14815" b="-555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Rechteck 41">
            <a:extLst>
              <a:ext uri="{FF2B5EF4-FFF2-40B4-BE49-F238E27FC236}">
                <a16:creationId xmlns:a16="http://schemas.microsoft.com/office/drawing/2014/main" id="{4A7658A2-4D8A-5972-0E65-73817073565C}"/>
              </a:ext>
            </a:extLst>
          </p:cNvPr>
          <p:cNvSpPr/>
          <p:nvPr/>
        </p:nvSpPr>
        <p:spPr>
          <a:xfrm>
            <a:off x="5647495" y="3648954"/>
            <a:ext cx="3062288" cy="590945"/>
          </a:xfrm>
          <a:prstGeom prst="rect">
            <a:avLst/>
          </a:prstGeom>
          <a:ln w="952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50" dirty="0"/>
              <a:t>A common assumption with real-world data that comes from the  </a:t>
            </a:r>
            <a:r>
              <a:rPr lang="en-US" sz="1050" dirty="0">
                <a:solidFill>
                  <a:schemeClr val="bg2">
                    <a:lumMod val="75000"/>
                  </a:schemeClr>
                </a:solidFill>
              </a:rPr>
              <a:t>Central Limit Theorem</a:t>
            </a:r>
          </a:p>
        </p:txBody>
      </p:sp>
    </p:spTree>
    <p:extLst>
      <p:ext uri="{BB962C8B-B14F-4D97-AF65-F5344CB8AC3E}">
        <p14:creationId xmlns:p14="http://schemas.microsoft.com/office/powerpoint/2010/main" val="3069291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7" grpId="0"/>
      <p:bldP spid="39" grpId="0"/>
      <p:bldP spid="41" grpId="0"/>
      <p:bldP spid="4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D920FD-B3C6-8063-CE33-F0A5A293C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Testing - Errors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2489FE27-8D1A-91D6-D9D9-07E92F07F62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7</a:t>
            </a:fld>
            <a:endParaRPr lang="en-GB" dirty="0"/>
          </a:p>
        </p:txBody>
      </p:sp>
      <p:sp>
        <p:nvSpPr>
          <p:cNvPr id="5" name="Rechteck: abgerundete Ecken 4">
            <a:extLst>
              <a:ext uri="{FF2B5EF4-FFF2-40B4-BE49-F238E27FC236}">
                <a16:creationId xmlns:a16="http://schemas.microsoft.com/office/drawing/2014/main" id="{906B4D7A-C944-96D7-5BCF-ED7790BF9339}"/>
              </a:ext>
            </a:extLst>
          </p:cNvPr>
          <p:cNvSpPr/>
          <p:nvPr/>
        </p:nvSpPr>
        <p:spPr>
          <a:xfrm>
            <a:off x="526594" y="1060065"/>
            <a:ext cx="3673931" cy="706320"/>
          </a:xfrm>
          <a:prstGeom prst="roundRect">
            <a:avLst/>
          </a:prstGeom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7EF2A793-3CD5-13B5-3D80-D351D1126BA4}"/>
              </a:ext>
            </a:extLst>
          </p:cNvPr>
          <p:cNvGrpSpPr/>
          <p:nvPr/>
        </p:nvGrpSpPr>
        <p:grpSpPr>
          <a:xfrm>
            <a:off x="526594" y="1110834"/>
            <a:ext cx="4322572" cy="564001"/>
            <a:chOff x="1369556" y="2956075"/>
            <a:chExt cx="4304341" cy="56400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D416B9D0-DCF6-0893-762A-C4AF2D825B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280979" y="2956075"/>
              <a:ext cx="500035" cy="497950"/>
            </a:xfrm>
            <a:prstGeom prst="rect">
              <a:avLst/>
            </a:prstGeom>
          </p:spPr>
        </p:pic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0BFACEC7-70FB-6EF4-EDA0-69D0EF11F509}"/>
                </a:ext>
              </a:extLst>
            </p:cNvPr>
            <p:cNvSpPr txBox="1"/>
            <p:nvPr/>
          </p:nvSpPr>
          <p:spPr>
            <a:xfrm>
              <a:off x="1369556" y="2996856"/>
              <a:ext cx="430434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dirty="0"/>
                <a:t>Does</a:t>
              </a:r>
              <a:r>
                <a:rPr lang="en-GB" sz="1400" dirty="0"/>
                <a:t>       have a significant effect on          ? </a:t>
              </a:r>
            </a:p>
            <a:p>
              <a:r>
                <a:rPr lang="en-GB" dirty="0"/>
                <a:t>Can we reject the Null Hypothesis ?</a:t>
              </a:r>
              <a:r>
                <a:rPr lang="en-GB" sz="1400" dirty="0"/>
                <a:t> </a:t>
              </a:r>
            </a:p>
          </p:txBody>
        </p:sp>
        <p:pic>
          <p:nvPicPr>
            <p:cNvPr id="9" name="Grafik 8" descr="Nadel">
              <a:extLst>
                <a:ext uri="{FF2B5EF4-FFF2-40B4-BE49-F238E27FC236}">
                  <a16:creationId xmlns:a16="http://schemas.microsoft.com/office/drawing/2014/main" id="{27A2EED8-D2C6-5386-C0D2-661DBBB89D2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890576" y="2960816"/>
              <a:ext cx="290966" cy="358779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9E3EEAE0-60FC-62E2-3D86-CE79C7E0E3A7}"/>
                  </a:ext>
                </a:extLst>
              </p:cNvPr>
              <p:cNvSpPr txBox="1"/>
              <p:nvPr/>
            </p:nvSpPr>
            <p:spPr>
              <a:xfrm>
                <a:off x="526594" y="1867190"/>
                <a:ext cx="308084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000" dirty="0"/>
                  <a:t>Null Hypothesis: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de-DE" sz="20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sub>
                    </m:sSub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𝑍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endParaRPr lang="en-GB" sz="2000" dirty="0"/>
              </a:p>
            </p:txBody>
          </p:sp>
        </mc:Choice>
        <mc:Fallback xmlns="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9E3EEAE0-60FC-62E2-3D86-CE79C7E0E3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594" y="1867190"/>
                <a:ext cx="3080843" cy="400110"/>
              </a:xfrm>
              <a:prstGeom prst="rect">
                <a:avLst/>
              </a:prstGeom>
              <a:blipFill>
                <a:blip r:embed="rId6"/>
                <a:stretch>
                  <a:fillRect l="-1976" t="-6061" b="-2727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C9461F6C-C07E-6BC3-08B0-34E8092047CB}"/>
                  </a:ext>
                </a:extLst>
              </p:cNvPr>
              <p:cNvSpPr txBox="1"/>
              <p:nvPr/>
            </p:nvSpPr>
            <p:spPr>
              <a:xfrm>
                <a:off x="526594" y="2227919"/>
                <a:ext cx="380540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000" dirty="0"/>
                  <a:t>Alternative hypothesis: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de-DE" sz="20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sub>
                    </m:sSub>
                    <m:r>
                      <a:rPr lang="en-GB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sSub>
                      <m:sSubPr>
                        <m:ctrlPr>
                          <a:rPr lang="en-GB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𝑍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endParaRPr lang="en-GB" sz="2000" dirty="0"/>
              </a:p>
            </p:txBody>
          </p:sp>
        </mc:Choice>
        <mc:Fallback xmlns="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C9461F6C-C07E-6BC3-08B0-34E8092047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594" y="2227919"/>
                <a:ext cx="3805401" cy="400110"/>
              </a:xfrm>
              <a:prstGeom prst="rect">
                <a:avLst/>
              </a:prstGeom>
              <a:blipFill>
                <a:blip r:embed="rId7"/>
                <a:stretch>
                  <a:fillRect l="-1600" t="-6061" b="-2727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3" name="Tabelle 12">
            <a:extLst>
              <a:ext uri="{FF2B5EF4-FFF2-40B4-BE49-F238E27FC236}">
                <a16:creationId xmlns:a16="http://schemas.microsoft.com/office/drawing/2014/main" id="{F2895263-99BE-7CE5-3C28-74A98B4AF0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0131307"/>
              </p:ext>
            </p:extLst>
          </p:nvPr>
        </p:nvGraphicFramePr>
        <p:xfrm>
          <a:off x="576097" y="2647738"/>
          <a:ext cx="7852326" cy="1112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17442">
                  <a:extLst>
                    <a:ext uri="{9D8B030D-6E8A-4147-A177-3AD203B41FA5}">
                      <a16:colId xmlns:a16="http://schemas.microsoft.com/office/drawing/2014/main" val="3261461157"/>
                    </a:ext>
                  </a:extLst>
                </a:gridCol>
                <a:gridCol w="2617442">
                  <a:extLst>
                    <a:ext uri="{9D8B030D-6E8A-4147-A177-3AD203B41FA5}">
                      <a16:colId xmlns:a16="http://schemas.microsoft.com/office/drawing/2014/main" val="1073634309"/>
                    </a:ext>
                  </a:extLst>
                </a:gridCol>
                <a:gridCol w="2617442">
                  <a:extLst>
                    <a:ext uri="{9D8B030D-6E8A-4147-A177-3AD203B41FA5}">
                      <a16:colId xmlns:a16="http://schemas.microsoft.com/office/drawing/2014/main" val="36303980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Null Hypothesis: True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Alternative Hypothesis: True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59026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Can not </a:t>
                      </a:r>
                      <a:r>
                        <a:rPr lang="en-US" noProof="0" dirty="0"/>
                        <a:t>reject</a:t>
                      </a:r>
                      <a:r>
                        <a:rPr lang="de-DE" dirty="0"/>
                        <a:t> Null Hypothesis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noProof="0" dirty="0"/>
                        <a:t>Correct</a:t>
                      </a:r>
                      <a:r>
                        <a:rPr lang="de-DE" dirty="0"/>
                        <a:t> </a:t>
                      </a:r>
                      <a:r>
                        <a:rPr lang="en-GB" noProof="0" dirty="0"/>
                        <a:t>Decision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Type 2 Error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33711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0" dirty="0"/>
                        <a:t>Have to reject Null Hypothesis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Type 1 Error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Correct</a:t>
                      </a:r>
                      <a:r>
                        <a:rPr lang="de-DE" dirty="0"/>
                        <a:t> </a:t>
                      </a:r>
                      <a:r>
                        <a:rPr lang="en-US" noProof="0" dirty="0"/>
                        <a:t>Decision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5173465"/>
                  </a:ext>
                </a:extLst>
              </a:tr>
            </a:tbl>
          </a:graphicData>
        </a:graphic>
      </p:graphicFrame>
      <p:pic>
        <p:nvPicPr>
          <p:cNvPr id="15" name="Grafik 14">
            <a:extLst>
              <a:ext uri="{FF2B5EF4-FFF2-40B4-BE49-F238E27FC236}">
                <a16:creationId xmlns:a16="http://schemas.microsoft.com/office/drawing/2014/main" id="{07BFC832-8473-B782-AFC1-E6844505828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27506" y="641758"/>
            <a:ext cx="2097497" cy="17674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6" name="Pfeil: nach rechts 15">
            <a:extLst>
              <a:ext uri="{FF2B5EF4-FFF2-40B4-BE49-F238E27FC236}">
                <a16:creationId xmlns:a16="http://schemas.microsoft.com/office/drawing/2014/main" id="{75059C6B-5A09-9BC2-6D69-2A6BFF6EF684}"/>
              </a:ext>
            </a:extLst>
          </p:cNvPr>
          <p:cNvSpPr/>
          <p:nvPr/>
        </p:nvSpPr>
        <p:spPr>
          <a:xfrm>
            <a:off x="593656" y="3957090"/>
            <a:ext cx="318259" cy="113160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D000FA82-1155-F0AD-506F-3A4BE623EF12}"/>
                  </a:ext>
                </a:extLst>
              </p:cNvPr>
              <p:cNvSpPr txBox="1"/>
              <p:nvPr/>
            </p:nvSpPr>
            <p:spPr>
              <a:xfrm>
                <a:off x="911915" y="3808640"/>
                <a:ext cx="732016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The Type 1 Error is controlled to occure with a probability of at most </a:t>
                </a:r>
                <a14:m>
                  <m:oMath xmlns:m="http://schemas.openxmlformats.org/officeDocument/2006/math">
                    <m:r>
                      <a:rPr lang="en-US" sz="12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100∗</m:t>
                    </m:r>
                    <m:r>
                      <a:rPr lang="en-US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endParaRPr lang="en-US" sz="12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sz="1200" b="0" dirty="0">
                    <a:ea typeface="Cambria Math" panose="02040503050406030204" pitchFamily="18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200" dirty="0"/>
                  <a:t>is called the </a:t>
                </a:r>
                <a:r>
                  <a:rPr lang="en-US" sz="1200" dirty="0">
                    <a:solidFill>
                      <a:schemeClr val="bg2">
                        <a:lumMod val="75000"/>
                      </a:schemeClr>
                    </a:solidFill>
                  </a:rPr>
                  <a:t>significance level</a:t>
                </a:r>
                <a:r>
                  <a:rPr lang="en-US" sz="1200" dirty="0"/>
                  <a:t> of the test )</a:t>
                </a:r>
              </a:p>
              <a:p>
                <a:endParaRPr lang="en-US" sz="1200" dirty="0"/>
              </a:p>
            </p:txBody>
          </p:sp>
        </mc:Choice>
        <mc:Fallback xmlns="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D000FA82-1155-F0AD-506F-3A4BE623EF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915" y="3808640"/>
                <a:ext cx="7320169" cy="646331"/>
              </a:xfrm>
              <a:prstGeom prst="rect">
                <a:avLst/>
              </a:prstGeom>
              <a:blipFill>
                <a:blip r:embed="rId9"/>
                <a:stretch>
                  <a:fillRect l="-83" t="-18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Pfeil: nach rechts 17">
            <a:extLst>
              <a:ext uri="{FF2B5EF4-FFF2-40B4-BE49-F238E27FC236}">
                <a16:creationId xmlns:a16="http://schemas.microsoft.com/office/drawing/2014/main" id="{A3AE1B9E-6FD0-091B-E2E4-D4262681DDAD}"/>
              </a:ext>
            </a:extLst>
          </p:cNvPr>
          <p:cNvSpPr/>
          <p:nvPr/>
        </p:nvSpPr>
        <p:spPr>
          <a:xfrm>
            <a:off x="593657" y="4402633"/>
            <a:ext cx="318259" cy="113160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022BB139-D072-0235-9D99-10A91938D2A8}"/>
                  </a:ext>
                </a:extLst>
              </p:cNvPr>
              <p:cNvSpPr txBox="1"/>
              <p:nvPr/>
            </p:nvSpPr>
            <p:spPr>
              <a:xfrm>
                <a:off x="911915" y="4254380"/>
                <a:ext cx="732016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We</a:t>
                </a:r>
                <a:r>
                  <a:rPr lang="de-DE" sz="1200" dirty="0"/>
                  <a:t> </a:t>
                </a:r>
                <a:r>
                  <a:rPr lang="en-US" sz="1200" dirty="0"/>
                  <a:t>reject</a:t>
                </a:r>
                <a:r>
                  <a:rPr lang="de-DE" sz="1200" dirty="0"/>
                  <a:t> </a:t>
                </a:r>
                <a:r>
                  <a:rPr lang="en-US" sz="1200" dirty="0"/>
                  <a:t>the</a:t>
                </a:r>
                <a:r>
                  <a:rPr lang="de-DE" sz="1200" dirty="0"/>
                  <a:t> Null Hypothesis </a:t>
                </a:r>
                <a:r>
                  <a:rPr lang="en-GB" sz="1200" dirty="0"/>
                  <a:t>if</a:t>
                </a:r>
                <a:r>
                  <a:rPr lang="de-DE" sz="1200" dirty="0"/>
                  <a:t> </a:t>
                </a:r>
                <a:r>
                  <a:rPr lang="en-US" sz="1200" dirty="0"/>
                  <a:t>the</a:t>
                </a:r>
                <a:r>
                  <a:rPr lang="de-DE" sz="1200" dirty="0"/>
                  <a:t> </a:t>
                </a:r>
                <a:r>
                  <a:rPr lang="en-US" sz="1200" dirty="0"/>
                  <a:t>probability</a:t>
                </a:r>
                <a:r>
                  <a:rPr lang="de-DE" sz="1200" dirty="0"/>
                  <a:t> </a:t>
                </a:r>
                <a14:m>
                  <m:oMath xmlns:m="http://schemas.openxmlformats.org/officeDocument/2006/math"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de-DE" sz="1200" dirty="0"/>
                  <a:t> </a:t>
                </a:r>
                <a:r>
                  <a:rPr lang="en-US" sz="1200" dirty="0"/>
                  <a:t>to</a:t>
                </a:r>
                <a:r>
                  <a:rPr lang="de-DE" sz="1200" dirty="0"/>
                  <a:t> </a:t>
                </a:r>
                <a:r>
                  <a:rPr lang="en-US" sz="1200" dirty="0"/>
                  <a:t>observe</a:t>
                </a:r>
                <a:r>
                  <a:rPr lang="de-DE" sz="1200" dirty="0"/>
                  <a:t> </a:t>
                </a:r>
                <a:r>
                  <a:rPr lang="en-US" sz="1200" dirty="0"/>
                  <a:t>the measured differences or a more extreme one </a:t>
                </a:r>
                <a:r>
                  <a:rPr lang="de-DE" sz="1200" dirty="0"/>
                  <a:t>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sub>
                    </m:sSub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GB" sz="1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GB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𝑍</m:t>
                        </m:r>
                        <m:r>
                          <a:rPr lang="de-DE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GB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de-DE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</m:oMath>
                </a14:m>
                <a:r>
                  <a:rPr lang="en-US" sz="1200" dirty="0"/>
                  <a:t>is less than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1200" b="0" i="1" smtClean="0">
                        <a:latin typeface="Cambria Math" panose="02040503050406030204" pitchFamily="18" charset="0"/>
                      </a:rPr>
                      <m:t>α</m:t>
                    </m:r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de-DE" sz="1200" dirty="0"/>
                  <a:t> </a:t>
                </a:r>
                <a14:m>
                  <m:oMath xmlns:m="http://schemas.openxmlformats.org/officeDocument/2006/math">
                    <m:r>
                      <a:rPr lang="de-DE" sz="1200" b="0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de-DE" sz="1200" dirty="0"/>
                  <a:t> is called the </a:t>
                </a:r>
                <a:r>
                  <a:rPr lang="de-DE" sz="1200" dirty="0">
                    <a:solidFill>
                      <a:schemeClr val="bg2">
                        <a:lumMod val="75000"/>
                      </a:schemeClr>
                    </a:solidFill>
                  </a:rPr>
                  <a:t>p-value</a:t>
                </a:r>
                <a:r>
                  <a:rPr lang="de-DE" sz="1200" dirty="0"/>
                  <a:t>. It is </a:t>
                </a:r>
                <a:r>
                  <a:rPr lang="en-US" sz="1200" dirty="0"/>
                  <a:t>common</a:t>
                </a:r>
                <a:r>
                  <a:rPr lang="de-DE" sz="1200" dirty="0"/>
                  <a:t> to use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1200" b="0" i="1" smtClean="0">
                        <a:latin typeface="Cambria Math" panose="02040503050406030204" pitchFamily="18" charset="0"/>
                      </a:rPr>
                      <m:t>α</m:t>
                    </m:r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=0.05</m:t>
                    </m:r>
                  </m:oMath>
                </a14:m>
                <a:r>
                  <a:rPr lang="de-DE" sz="1200" b="0" dirty="0"/>
                  <a:t>.</a:t>
                </a:r>
              </a:p>
            </p:txBody>
          </p:sp>
        </mc:Choice>
        <mc:Fallback xmlns="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022BB139-D072-0235-9D99-10A91938D2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915" y="4254380"/>
                <a:ext cx="7320169" cy="461665"/>
              </a:xfrm>
              <a:prstGeom prst="rect">
                <a:avLst/>
              </a:prstGeom>
              <a:blipFill>
                <a:blip r:embed="rId10"/>
                <a:stretch>
                  <a:fillRect l="-83" t="-2632"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Pfeil: nach rechts 21">
            <a:extLst>
              <a:ext uri="{FF2B5EF4-FFF2-40B4-BE49-F238E27FC236}">
                <a16:creationId xmlns:a16="http://schemas.microsoft.com/office/drawing/2014/main" id="{A9B0D747-0FDA-D1D6-09BA-0B75D887A24A}"/>
              </a:ext>
            </a:extLst>
          </p:cNvPr>
          <p:cNvSpPr/>
          <p:nvPr/>
        </p:nvSpPr>
        <p:spPr>
          <a:xfrm>
            <a:off x="593655" y="4751138"/>
            <a:ext cx="318259" cy="113160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C59A80FD-5106-0E63-2227-FDC42FC31C97}"/>
              </a:ext>
            </a:extLst>
          </p:cNvPr>
          <p:cNvSpPr txBox="1"/>
          <p:nvPr/>
        </p:nvSpPr>
        <p:spPr>
          <a:xfrm>
            <a:off x="911914" y="4672539"/>
            <a:ext cx="21964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How to calculate the </a:t>
            </a:r>
            <a:r>
              <a:rPr lang="de-DE" sz="1200" dirty="0">
                <a:solidFill>
                  <a:schemeClr val="bg2">
                    <a:lumMod val="75000"/>
                  </a:schemeClr>
                </a:solidFill>
              </a:rPr>
              <a:t>p-value?</a:t>
            </a:r>
          </a:p>
        </p:txBody>
      </p:sp>
    </p:spTree>
    <p:extLst>
      <p:ext uri="{BB962C8B-B14F-4D97-AF65-F5344CB8AC3E}">
        <p14:creationId xmlns:p14="http://schemas.microsoft.com/office/powerpoint/2010/main" val="11991714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52D58F-1092-A3E0-C028-34876ACA0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Testing - Welch‘s t-Test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AA047EF-E170-C111-96D6-5E41703D254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8</a:t>
            </a:fld>
            <a:endParaRPr lang="de-DE" dirty="0"/>
          </a:p>
        </p:txBody>
      </p:sp>
      <p:sp>
        <p:nvSpPr>
          <p:cNvPr id="6" name="Pfeil: nach rechts 5">
            <a:extLst>
              <a:ext uri="{FF2B5EF4-FFF2-40B4-BE49-F238E27FC236}">
                <a16:creationId xmlns:a16="http://schemas.microsoft.com/office/drawing/2014/main" id="{21B0076C-3D67-E6E9-8000-2D0CFD3C9D63}"/>
              </a:ext>
            </a:extLst>
          </p:cNvPr>
          <p:cNvSpPr/>
          <p:nvPr/>
        </p:nvSpPr>
        <p:spPr>
          <a:xfrm>
            <a:off x="526594" y="1053782"/>
            <a:ext cx="318259" cy="113160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006ADCC9-56BD-FBA3-43EC-93B9A15366DB}"/>
              </a:ext>
            </a:extLst>
          </p:cNvPr>
          <p:cNvSpPr txBox="1"/>
          <p:nvPr/>
        </p:nvSpPr>
        <p:spPr>
          <a:xfrm>
            <a:off x="844853" y="975183"/>
            <a:ext cx="21964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How</a:t>
            </a:r>
            <a:r>
              <a:rPr lang="de-DE" sz="1200" dirty="0"/>
              <a:t> </a:t>
            </a:r>
            <a:r>
              <a:rPr lang="en-US" sz="1200" dirty="0"/>
              <a:t>to calculate the </a:t>
            </a:r>
            <a:r>
              <a:rPr lang="en-US" sz="1200" dirty="0">
                <a:solidFill>
                  <a:schemeClr val="bg2">
                    <a:lumMod val="75000"/>
                  </a:schemeClr>
                </a:solidFill>
              </a:rPr>
              <a:t>p-value</a:t>
            </a:r>
            <a:r>
              <a:rPr lang="de-DE" sz="1200" dirty="0">
                <a:solidFill>
                  <a:schemeClr val="bg2">
                    <a:lumMod val="75000"/>
                  </a:schemeClr>
                </a:solidFill>
              </a:rPr>
              <a:t>?</a:t>
            </a: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9FE002AD-B5A0-D885-7A41-FF83A2157AF8}"/>
              </a:ext>
            </a:extLst>
          </p:cNvPr>
          <p:cNvSpPr/>
          <p:nvPr/>
        </p:nvSpPr>
        <p:spPr>
          <a:xfrm>
            <a:off x="521539" y="1330781"/>
            <a:ext cx="7750127" cy="765313"/>
          </a:xfrm>
          <a:prstGeom prst="roundRect">
            <a:avLst>
              <a:gd name="adj" fmla="val 8875"/>
            </a:avLst>
          </a:prstGeom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test statistic transforms the observed data into a space that follows a known distribution.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allows us to calculate the probability of obtaining the observed value or a more extreme one under the null hypothesis </a:t>
            </a:r>
            <a:r>
              <a:rPr lang="de-DE" dirty="0"/>
              <a:t>(</a:t>
            </a:r>
            <a:r>
              <a:rPr lang="de-DE" sz="1400" dirty="0">
                <a:solidFill>
                  <a:schemeClr val="bg2">
                    <a:lumMod val="75000"/>
                  </a:schemeClr>
                </a:solidFill>
              </a:rPr>
              <a:t>p-value 🥳</a:t>
            </a:r>
            <a:r>
              <a:rPr lang="de-DE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37F5BECB-594C-8DDF-236A-F31DF160F927}"/>
                  </a:ext>
                </a:extLst>
              </p:cNvPr>
              <p:cNvSpPr txBox="1"/>
              <p:nvPr/>
            </p:nvSpPr>
            <p:spPr>
              <a:xfrm>
                <a:off x="521539" y="2714497"/>
                <a:ext cx="1511013" cy="67851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̂"/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sub>
                              </m:sSub>
                            </m:e>
                          </m:acc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𝑍</m:t>
                                  </m:r>
                                </m:sub>
                              </m:sSub>
                            </m:e>
                          </m:acc>
                        </m:num>
                        <m:den>
                          <m:rad>
                            <m:radPr>
                              <m:degHide m:val="on"/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de-DE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𝜎</m:t>
                                          </m:r>
                                        </m:e>
                                        <m:sub>
                                          <m:r>
                                            <a:rPr lang="de-DE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sub>
                                      </m:sSub>
                                    </m:e>
                                  </m:acc>
                                </m:e>
                                <m:sup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de-DE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𝜎</m:t>
                                          </m:r>
                                        </m:e>
                                        <m:sub>
                                          <m:r>
                                            <a:rPr lang="de-DE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𝑍</m:t>
                                          </m:r>
                                        </m:sub>
                                      </m:sSub>
                                    </m:e>
                                  </m:acc>
                                </m:e>
                                <m:sup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</m:oMath>
                  </m:oMathPara>
                </a14:m>
                <a:endParaRPr lang="de-DE" b="0" dirty="0"/>
              </a:p>
            </p:txBody>
          </p:sp>
        </mc:Choice>
        <mc:Fallback xmlns="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37F5BECB-594C-8DDF-236A-F31DF160F9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539" y="2714497"/>
                <a:ext cx="1511013" cy="678519"/>
              </a:xfrm>
              <a:prstGeom prst="rect">
                <a:avLst/>
              </a:prstGeom>
              <a:blipFill>
                <a:blip r:embed="rId2"/>
                <a:stretch>
                  <a:fillRect t="-9821" r="-2429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FC86F9CE-F9A8-0540-3889-16EB03B878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7302" y="2345107"/>
            <a:ext cx="2855399" cy="2281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5DEC2EB9-757C-BA4C-CF12-62551F257CC3}"/>
                  </a:ext>
                </a:extLst>
              </p:cNvPr>
              <p:cNvSpPr txBox="1"/>
              <p:nvPr/>
            </p:nvSpPr>
            <p:spPr>
              <a:xfrm>
                <a:off x="556326" y="3678739"/>
                <a:ext cx="422057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dirty="0"/>
                  <a:t>This </a:t>
                </a:r>
                <a:r>
                  <a:rPr lang="en-GB" dirty="0"/>
                  <a:t>test</a:t>
                </a:r>
                <a:r>
                  <a:rPr lang="de-DE" dirty="0"/>
                  <a:t> </a:t>
                </a:r>
                <a:r>
                  <a:rPr lang="en-GB" dirty="0"/>
                  <a:t>statistic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de-DE" dirty="0"/>
                  <a:t> </a:t>
                </a:r>
                <a:r>
                  <a:rPr lang="en-GB" dirty="0"/>
                  <a:t>follows</a:t>
                </a:r>
                <a:r>
                  <a:rPr lang="de-DE" dirty="0"/>
                  <a:t> a student‘s t-distribution </a:t>
                </a:r>
              </a:p>
              <a:p>
                <a:r>
                  <a:rPr lang="de-DE" dirty="0"/>
                  <a:t>with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de-DE" dirty="0"/>
                  <a:t> </a:t>
                </a:r>
                <a:r>
                  <a:rPr lang="en-US" dirty="0"/>
                  <a:t>degrees</a:t>
                </a:r>
                <a:r>
                  <a:rPr lang="de-DE" dirty="0"/>
                  <a:t> </a:t>
                </a:r>
                <a:r>
                  <a:rPr lang="en-US" dirty="0"/>
                  <a:t>of</a:t>
                </a:r>
                <a:r>
                  <a:rPr lang="de-DE" dirty="0"/>
                  <a:t> </a:t>
                </a:r>
                <a:r>
                  <a:rPr lang="en-US" dirty="0"/>
                  <a:t>freedom</a:t>
                </a:r>
                <a:r>
                  <a:rPr lang="de-DE" dirty="0"/>
                  <a:t> </a:t>
                </a:r>
              </a:p>
            </p:txBody>
          </p:sp>
        </mc:Choice>
        <mc:Fallback xmlns="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5DEC2EB9-757C-BA4C-CF12-62551F257C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326" y="3678739"/>
                <a:ext cx="4220579" cy="523220"/>
              </a:xfrm>
              <a:prstGeom prst="rect">
                <a:avLst/>
              </a:prstGeom>
              <a:blipFill>
                <a:blip r:embed="rId4"/>
                <a:stretch>
                  <a:fillRect l="-433" t="-1163" b="-116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C54B0EE0-9DDC-F126-0499-C54F30DB49AB}"/>
                  </a:ext>
                </a:extLst>
              </p:cNvPr>
              <p:cNvSpPr txBox="1"/>
              <p:nvPr/>
            </p:nvSpPr>
            <p:spPr>
              <a:xfrm>
                <a:off x="2306438" y="2509298"/>
                <a:ext cx="1892844" cy="108891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f>
                                <m:f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de-DE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de-DE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𝜎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𝑌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sSub>
                                    <m:sSubPr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𝑌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de-DE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de-DE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𝜎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𝑍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sSub>
                                    <m:sSubPr>
                                      <m:ctrlPr>
                                        <a:rPr lang="de-DE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𝑍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f>
                            <m:f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f>
                                    <m:fPr>
                                      <m:ctrlPr>
                                        <a:rPr lang="de-DE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de-DE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de-DE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de-DE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de-DE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𝜎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de-DE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𝑌</m:t>
                                                  </m:r>
                                                </m:sub>
                                              </m:sSub>
                                            </m:e>
                                          </m:acc>
                                        </m:e>
                                        <m:sup>
                                          <m:r>
                                            <a:rPr lang="de-DE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de-DE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de-DE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sub>
                                      </m:sSub>
                                    </m:den>
                                  </m:f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sSub>
                                <m:sSub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𝑌</m:t>
                                  </m:r>
                                </m:sub>
                              </m:sSub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den>
                          </m:f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f>
                                    <m:fPr>
                                      <m:ctrlPr>
                                        <a:rPr lang="de-DE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de-DE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de-DE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de-DE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de-DE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𝜎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de-DE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𝑍</m:t>
                                                  </m:r>
                                                </m:sub>
                                              </m:sSub>
                                            </m:e>
                                          </m:acc>
                                        </m:e>
                                        <m:sup>
                                          <m:r>
                                            <a:rPr lang="de-DE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de-DE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de-DE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𝑍</m:t>
                                          </m:r>
                                        </m:sub>
                                      </m:sSub>
                                    </m:den>
                                  </m:f>
                                  <m:r>
                                    <a:rPr lang="de-D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de-D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sSub>
                                <m:sSub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𝑍</m:t>
                                  </m:r>
                                </m:sub>
                              </m:sSub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den>
                          </m:f>
                        </m:den>
                      </m:f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C54B0EE0-9DDC-F126-0499-C54F30DB49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6438" y="2509298"/>
                <a:ext cx="1892844" cy="108891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Pfeil: nach rechts 11">
            <a:extLst>
              <a:ext uri="{FF2B5EF4-FFF2-40B4-BE49-F238E27FC236}">
                <a16:creationId xmlns:a16="http://schemas.microsoft.com/office/drawing/2014/main" id="{46C5AB7C-60C4-A762-0C37-7608541399A2}"/>
              </a:ext>
            </a:extLst>
          </p:cNvPr>
          <p:cNvSpPr/>
          <p:nvPr/>
        </p:nvSpPr>
        <p:spPr>
          <a:xfrm>
            <a:off x="591113" y="4541963"/>
            <a:ext cx="318259" cy="120692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D537FF19-9263-157A-9138-D5A140640941}"/>
              </a:ext>
            </a:extLst>
          </p:cNvPr>
          <p:cNvSpPr txBox="1"/>
          <p:nvPr/>
        </p:nvSpPr>
        <p:spPr>
          <a:xfrm>
            <a:off x="909372" y="4463809"/>
            <a:ext cx="20633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Let</a:t>
            </a:r>
            <a:r>
              <a:rPr lang="de-DE" sz="1200" dirty="0"/>
              <a:t> </a:t>
            </a:r>
            <a:r>
              <a:rPr lang="en-US" sz="1200" dirty="0"/>
              <a:t>us try this in python! </a:t>
            </a:r>
            <a:r>
              <a:rPr lang="de-DE" sz="1200" dirty="0"/>
              <a:t>🐍</a:t>
            </a:r>
            <a:endParaRPr lang="de-DE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4A8A017B-303A-1072-2D50-19D407129D6D}"/>
              </a:ext>
            </a:extLst>
          </p:cNvPr>
          <p:cNvSpPr txBox="1"/>
          <p:nvPr/>
        </p:nvSpPr>
        <p:spPr>
          <a:xfrm>
            <a:off x="5890805" y="2201521"/>
            <a:ext cx="19709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/>
              <a:t>Student‘s t-distribution  </a:t>
            </a:r>
          </a:p>
        </p:txBody>
      </p:sp>
    </p:spTree>
    <p:extLst>
      <p:ext uri="{BB962C8B-B14F-4D97-AF65-F5344CB8AC3E}">
        <p14:creationId xmlns:p14="http://schemas.microsoft.com/office/powerpoint/2010/main" val="22333895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F9992A-6D9F-2DC9-ECEE-161BF32DB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Testing - A very small excerpt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9800959A-865B-3939-4DC9-415B1B4E932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9</a:t>
            </a:fld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6B19DAD-D765-560C-2C75-53A251651E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6188" y="1029451"/>
            <a:ext cx="8096250" cy="3492500"/>
          </a:xfrm>
        </p:spPr>
        <p:txBody>
          <a:bodyPr/>
          <a:lstStyle/>
          <a:p>
            <a:r>
              <a:rPr lang="en-GB" dirty="0"/>
              <a:t>The correct test depends on your data and your knowledge</a:t>
            </a:r>
          </a:p>
          <a:p>
            <a:pPr marL="114300" indent="0">
              <a:buNone/>
            </a:pPr>
            <a:endParaRPr lang="de-DE" dirty="0"/>
          </a:p>
          <a:p>
            <a:pPr marL="114300" indent="0">
              <a:buNone/>
            </a:pPr>
            <a:endParaRPr lang="de-DE" dirty="0"/>
          </a:p>
        </p:txBody>
      </p:sp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DF547426-A7E1-EE2F-10C3-EB36E07AF3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931950"/>
              </p:ext>
            </p:extLst>
          </p:nvPr>
        </p:nvGraphicFramePr>
        <p:xfrm>
          <a:off x="285750" y="1483080"/>
          <a:ext cx="8572500" cy="3424238"/>
        </p:xfrm>
        <a:graphic>
          <a:graphicData uri="http://schemas.openxmlformats.org/drawingml/2006/table">
            <a:tbl>
              <a:tblPr/>
              <a:tblGrid>
                <a:gridCol w="1714500">
                  <a:extLst>
                    <a:ext uri="{9D8B030D-6E8A-4147-A177-3AD203B41FA5}">
                      <a16:colId xmlns:a16="http://schemas.microsoft.com/office/drawing/2014/main" val="2440423680"/>
                    </a:ext>
                  </a:extLst>
                </a:gridCol>
                <a:gridCol w="1714500">
                  <a:extLst>
                    <a:ext uri="{9D8B030D-6E8A-4147-A177-3AD203B41FA5}">
                      <a16:colId xmlns:a16="http://schemas.microsoft.com/office/drawing/2014/main" val="3158771624"/>
                    </a:ext>
                  </a:extLst>
                </a:gridCol>
                <a:gridCol w="1714500">
                  <a:extLst>
                    <a:ext uri="{9D8B030D-6E8A-4147-A177-3AD203B41FA5}">
                      <a16:colId xmlns:a16="http://schemas.microsoft.com/office/drawing/2014/main" val="492489330"/>
                    </a:ext>
                  </a:extLst>
                </a:gridCol>
                <a:gridCol w="1714500">
                  <a:extLst>
                    <a:ext uri="{9D8B030D-6E8A-4147-A177-3AD203B41FA5}">
                      <a16:colId xmlns:a16="http://schemas.microsoft.com/office/drawing/2014/main" val="1228705375"/>
                    </a:ext>
                  </a:extLst>
                </a:gridCol>
                <a:gridCol w="1714500">
                  <a:extLst>
                    <a:ext uri="{9D8B030D-6E8A-4147-A177-3AD203B41FA5}">
                      <a16:colId xmlns:a16="http://schemas.microsoft.com/office/drawing/2014/main" val="80880600"/>
                    </a:ext>
                  </a:extLst>
                </a:gridCol>
              </a:tblGrid>
              <a:tr h="449080">
                <a:tc>
                  <a:txBody>
                    <a:bodyPr/>
                    <a:lstStyle/>
                    <a:p>
                      <a:pPr algn="l"/>
                      <a:r>
                        <a:rPr lang="de-DE" sz="900" dirty="0">
                          <a:effectLst/>
                          <a:latin typeface="Liberation Sans" panose="020B0604020202020204" pitchFamily="34" charset="0"/>
                        </a:rPr>
                        <a:t>Test Name</a:t>
                      </a:r>
                    </a:p>
                  </a:txBody>
                  <a:tcPr marL="56135" marR="56135" marT="28068" marB="28068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900" noProof="0" dirty="0">
                          <a:effectLst/>
                          <a:latin typeface="Liberation Sans" panose="020B0604020202020204" pitchFamily="34" charset="0"/>
                        </a:rPr>
                        <a:t>Parametric</a:t>
                      </a:r>
                      <a:r>
                        <a:rPr lang="de-DE" sz="900" dirty="0">
                          <a:effectLst/>
                          <a:latin typeface="Liberation Sans" panose="020B0604020202020204" pitchFamily="34" charset="0"/>
                        </a:rPr>
                        <a:t>/Non-Parametric</a:t>
                      </a:r>
                    </a:p>
                  </a:txBody>
                  <a:tcPr marL="56135" marR="56135" marT="28068" marB="2806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900" dirty="0">
                          <a:effectLst/>
                          <a:latin typeface="Liberation Sans" panose="020B0604020202020204" pitchFamily="34" charset="0"/>
                        </a:rPr>
                        <a:t>Distributional Assumptions</a:t>
                      </a:r>
                    </a:p>
                  </a:txBody>
                  <a:tcPr marL="56135" marR="56135" marT="28068" marB="2806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900" dirty="0">
                          <a:effectLst/>
                          <a:latin typeface="Liberation Sans" panose="020B0604020202020204" pitchFamily="34" charset="0"/>
                        </a:rPr>
                        <a:t>Data Level/Requirements</a:t>
                      </a:r>
                    </a:p>
                  </a:txBody>
                  <a:tcPr marL="56135" marR="56135" marT="28068" marB="2806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900" dirty="0">
                          <a:effectLst/>
                          <a:latin typeface="Liberation Sans" panose="020B0604020202020204" pitchFamily="34" charset="0"/>
                        </a:rPr>
                        <a:t>Application</a:t>
                      </a:r>
                    </a:p>
                  </a:txBody>
                  <a:tcPr marL="56135" marR="56135" marT="28068" marB="2806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5840713"/>
                  </a:ext>
                </a:extLst>
              </a:tr>
              <a:tr h="711044">
                <a:tc>
                  <a:txBody>
                    <a:bodyPr/>
                    <a:lstStyle/>
                    <a:p>
                      <a:pPr algn="l"/>
                      <a:r>
                        <a:rPr lang="de-DE" sz="900" dirty="0">
                          <a:effectLst/>
                          <a:latin typeface="Liberation Sans" panose="020B0604020202020204" pitchFamily="34" charset="0"/>
                        </a:rPr>
                        <a:t>Student’s t-test (independent samples)</a:t>
                      </a:r>
                    </a:p>
                  </a:txBody>
                  <a:tcPr marL="56135" marR="56135" marT="28068" marB="28068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900" dirty="0">
                          <a:effectLst/>
                          <a:latin typeface="Liberation Sans" panose="020B0604020202020204" pitchFamily="34" charset="0"/>
                        </a:rPr>
                        <a:t>Parametric</a:t>
                      </a:r>
                    </a:p>
                  </a:txBody>
                  <a:tcPr marL="56135" marR="56135" marT="28068" marB="2806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>
                          <a:effectLst/>
                          <a:latin typeface="Liberation Sans" panose="020B0604020202020204" pitchFamily="34" charset="0"/>
                        </a:rPr>
                        <a:t>Data in both groups are normally distributed, equal variances</a:t>
                      </a:r>
                    </a:p>
                  </a:txBody>
                  <a:tcPr marL="56135" marR="56135" marT="28068" marB="2806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900" dirty="0">
                          <a:effectLst/>
                          <a:latin typeface="Liberation Sans" panose="020B0604020202020204" pitchFamily="34" charset="0"/>
                        </a:rPr>
                        <a:t>Continuous data, homogeneous variances</a:t>
                      </a:r>
                    </a:p>
                  </a:txBody>
                  <a:tcPr marL="56135" marR="56135" marT="28068" marB="2806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>
                          <a:effectLst/>
                          <a:latin typeface="Liberation Sans" panose="020B0604020202020204" pitchFamily="34" charset="0"/>
                        </a:rPr>
                        <a:t>Comparing the means of two independent groups</a:t>
                      </a:r>
                    </a:p>
                  </a:txBody>
                  <a:tcPr marL="56135" marR="56135" marT="28068" marB="2806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57447346"/>
                  </a:ext>
                </a:extLst>
              </a:tr>
              <a:tr h="842026">
                <a:tc>
                  <a:txBody>
                    <a:bodyPr/>
                    <a:lstStyle/>
                    <a:p>
                      <a:pPr algn="l"/>
                      <a:r>
                        <a:rPr lang="de-DE" sz="900" dirty="0">
                          <a:effectLst/>
                          <a:latin typeface="Liberation Sans" panose="020B0604020202020204" pitchFamily="34" charset="0"/>
                        </a:rPr>
                        <a:t>Welch’s t-test (independent samples)</a:t>
                      </a:r>
                    </a:p>
                  </a:txBody>
                  <a:tcPr marL="56135" marR="56135" marT="28068" marB="28068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900" dirty="0">
                          <a:effectLst/>
                          <a:latin typeface="Liberation Sans" panose="020B0604020202020204" pitchFamily="34" charset="0"/>
                        </a:rPr>
                        <a:t>Parametric</a:t>
                      </a:r>
                    </a:p>
                  </a:txBody>
                  <a:tcPr marL="56135" marR="56135" marT="28068" marB="2806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>
                          <a:effectLst/>
                          <a:latin typeface="Liberation Sans" panose="020B0604020202020204" pitchFamily="34" charset="0"/>
                        </a:rPr>
                        <a:t>Data in both groups are normally distributed, unequal variances allowed</a:t>
                      </a:r>
                    </a:p>
                  </a:txBody>
                  <a:tcPr marL="56135" marR="56135" marT="28068" marB="2806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>
                          <a:effectLst/>
                          <a:latin typeface="Liberation Sans" panose="020B0604020202020204" pitchFamily="34" charset="0"/>
                        </a:rPr>
                        <a:t>Continuous data, no homogeneity of variance required</a:t>
                      </a:r>
                    </a:p>
                  </a:txBody>
                  <a:tcPr marL="56135" marR="56135" marT="28068" marB="2806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>
                          <a:effectLst/>
                          <a:latin typeface="Liberation Sans" panose="020B0604020202020204" pitchFamily="34" charset="0"/>
                        </a:rPr>
                        <a:t>Comparing the means of two independent groups when variances differ</a:t>
                      </a:r>
                    </a:p>
                  </a:txBody>
                  <a:tcPr marL="56135" marR="56135" marT="28068" marB="2806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86684612"/>
                  </a:ext>
                </a:extLst>
              </a:tr>
              <a:tr h="711044">
                <a:tc>
                  <a:txBody>
                    <a:bodyPr/>
                    <a:lstStyle/>
                    <a:p>
                      <a:pPr algn="l"/>
                      <a:r>
                        <a:rPr lang="de-DE" sz="900" dirty="0">
                          <a:effectLst/>
                          <a:latin typeface="Liberation Sans" panose="020B0604020202020204" pitchFamily="34" charset="0"/>
                        </a:rPr>
                        <a:t>Mann-Whitney U-test (Wilcoxon rank-sum)</a:t>
                      </a:r>
                    </a:p>
                  </a:txBody>
                  <a:tcPr marL="56135" marR="56135" marT="28068" marB="28068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900" dirty="0">
                          <a:effectLst/>
                          <a:latin typeface="Liberation Sans" panose="020B0604020202020204" pitchFamily="34" charset="0"/>
                        </a:rPr>
                        <a:t>Non-Parametric</a:t>
                      </a:r>
                    </a:p>
                  </a:txBody>
                  <a:tcPr marL="56135" marR="56135" marT="28068" marB="2806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>
                          <a:effectLst/>
                          <a:latin typeface="Liberation Sans" panose="020B0604020202020204" pitchFamily="34" charset="0"/>
                        </a:rPr>
                        <a:t>No normality assumption, similar shape of distributions recommended</a:t>
                      </a:r>
                    </a:p>
                  </a:txBody>
                  <a:tcPr marL="56135" marR="56135" marT="28068" marB="2806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>
                          <a:effectLst/>
                          <a:latin typeface="Liberation Sans" panose="020B0604020202020204" pitchFamily="34" charset="0"/>
                        </a:rPr>
                        <a:t>Ordinal or continuous data not necessarily normally distributed</a:t>
                      </a:r>
                    </a:p>
                  </a:txBody>
                  <a:tcPr marL="56135" marR="56135" marT="28068" marB="2806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>
                          <a:effectLst/>
                          <a:latin typeface="Liberation Sans" panose="020B0604020202020204" pitchFamily="34" charset="0"/>
                        </a:rPr>
                        <a:t>Comparing central tendencies of two independent groups</a:t>
                      </a:r>
                    </a:p>
                  </a:txBody>
                  <a:tcPr marL="56135" marR="56135" marT="28068" marB="2806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7348886"/>
                  </a:ext>
                </a:extLst>
              </a:tr>
              <a:tr h="711044">
                <a:tc>
                  <a:txBody>
                    <a:bodyPr/>
                    <a:lstStyle/>
                    <a:p>
                      <a:pPr algn="l"/>
                      <a:r>
                        <a:rPr lang="de-DE" sz="900" dirty="0">
                          <a:effectLst/>
                          <a:latin typeface="Liberation Sans" panose="020B0604020202020204" pitchFamily="34" charset="0"/>
                        </a:rPr>
                        <a:t>Wilcoxon signed-rank test (paired)</a:t>
                      </a:r>
                    </a:p>
                  </a:txBody>
                  <a:tcPr marL="56135" marR="56135" marT="28068" marB="28068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900" dirty="0">
                          <a:effectLst/>
                          <a:latin typeface="Liberation Sans" panose="020B0604020202020204" pitchFamily="34" charset="0"/>
                        </a:rPr>
                        <a:t>Non-Parametric</a:t>
                      </a:r>
                    </a:p>
                  </a:txBody>
                  <a:tcPr marL="56135" marR="56135" marT="28068" marB="2806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>
                          <a:effectLst/>
                          <a:latin typeface="Liberation Sans" panose="020B0604020202020204" pitchFamily="34" charset="0"/>
                        </a:rPr>
                        <a:t>No normality assumption, data are paired</a:t>
                      </a:r>
                    </a:p>
                  </a:txBody>
                  <a:tcPr marL="56135" marR="56135" marT="28068" marB="2806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>
                          <a:effectLst/>
                          <a:latin typeface="Liberation Sans" panose="020B0604020202020204" pitchFamily="34" charset="0"/>
                        </a:rPr>
                        <a:t>Ordinal or continuous data, paired measurements</a:t>
                      </a:r>
                    </a:p>
                  </a:txBody>
                  <a:tcPr marL="56135" marR="56135" marT="28068" marB="2806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>
                          <a:effectLst/>
                          <a:latin typeface="Liberation Sans" panose="020B0604020202020204" pitchFamily="34" charset="0"/>
                        </a:rPr>
                        <a:t>Comparing two measurements from the same individuals (e.g., before and after)</a:t>
                      </a:r>
                    </a:p>
                  </a:txBody>
                  <a:tcPr marL="56135" marR="56135" marT="28068" marB="2806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19219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6464739"/>
      </p:ext>
    </p:extLst>
  </p:cSld>
  <p:clrMapOvr>
    <a:masterClrMapping/>
  </p:clrMapOvr>
</p:sld>
</file>

<file path=ppt/theme/theme1.xml><?xml version="1.0" encoding="utf-8"?>
<a:theme xmlns:a="http://schemas.openxmlformats.org/drawingml/2006/main" name="HHU_PPT_Vorlage">
  <a:themeElements>
    <a:clrScheme name="HHU">
      <a:dk1>
        <a:srgbClr val="000000"/>
      </a:dk1>
      <a:lt1>
        <a:srgbClr val="FFFFFF"/>
      </a:lt1>
      <a:dk2>
        <a:srgbClr val="006AB3"/>
      </a:dk2>
      <a:lt2>
        <a:srgbClr val="CCCCCC"/>
      </a:lt2>
      <a:accent1>
        <a:srgbClr val="003964"/>
      </a:accent1>
      <a:accent2>
        <a:srgbClr val="57BAB1"/>
      </a:accent2>
      <a:accent3>
        <a:srgbClr val="EE7F00"/>
      </a:accent3>
      <a:accent4>
        <a:srgbClr val="BE0A26"/>
      </a:accent4>
      <a:accent5>
        <a:srgbClr val="8CB110"/>
      </a:accent5>
      <a:accent6>
        <a:srgbClr val="B5CBD6"/>
      </a:accent6>
      <a:hlink>
        <a:srgbClr val="AEABAB"/>
      </a:hlink>
      <a:folHlink>
        <a:srgbClr val="D0CEC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1106</Words>
  <Application>Microsoft Office PowerPoint</Application>
  <PresentationFormat>Benutzerdefiniert</PresentationFormat>
  <Paragraphs>230</Paragraphs>
  <Slides>16</Slides>
  <Notes>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16</vt:i4>
      </vt:variant>
    </vt:vector>
  </HeadingPairs>
  <TitlesOfParts>
    <vt:vector size="21" baseType="lpstr">
      <vt:lpstr>Arial</vt:lpstr>
      <vt:lpstr>Cambria Math</vt:lpstr>
      <vt:lpstr>Liberation Sans</vt:lpstr>
      <vt:lpstr>Noto Sans Symbols</vt:lpstr>
      <vt:lpstr>HHU_PPT_Vorlage</vt:lpstr>
      <vt:lpstr>FUN with Flags STATS</vt:lpstr>
      <vt:lpstr>Random Variables and Density Functions</vt:lpstr>
      <vt:lpstr>Distributions</vt:lpstr>
      <vt:lpstr>Distributions And Descriptive Statistic</vt:lpstr>
      <vt:lpstr>Short Trip Back To Python</vt:lpstr>
      <vt:lpstr>Testing🥳</vt:lpstr>
      <vt:lpstr>Testing - Errors</vt:lpstr>
      <vt:lpstr>Testing - Welch‘s t-Test</vt:lpstr>
      <vt:lpstr>Testing - A very small excerpt</vt:lpstr>
      <vt:lpstr>Multiple Hypothesis Testing</vt:lpstr>
      <vt:lpstr>What about counts?</vt:lpstr>
      <vt:lpstr>Differential Expression Analysis with Python</vt:lpstr>
      <vt:lpstr>Correlation: Relationship Between Variables</vt:lpstr>
      <vt:lpstr>Simple Linear Regression</vt:lpstr>
      <vt:lpstr>Testing the significance of β_i (t-test for coefficients)</vt:lpstr>
      <vt:lpstr>R^2- Value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FUN with Flags STATS</dc:title>
  <dc:creator>Microsoft Office User</dc:creator>
  <cp:lastModifiedBy>Jan van Grimbergen</cp:lastModifiedBy>
  <cp:revision>19</cp:revision>
  <dcterms:created xsi:type="dcterms:W3CDTF">2020-09-16T09:44:36Z</dcterms:created>
  <dcterms:modified xsi:type="dcterms:W3CDTF">2025-01-10T19:15:07Z</dcterms:modified>
</cp:coreProperties>
</file>